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4.webp" ContentType="image/webp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6" r:id="rId4"/>
  </p:sldMasterIdLst>
  <p:notesMasterIdLst>
    <p:notesMasterId r:id="rId12"/>
  </p:notesMasterIdLst>
  <p:handoutMasterIdLst>
    <p:handoutMasterId r:id="rId25"/>
  </p:handoutMasterIdLst>
  <p:sldIdLst>
    <p:sldId id="1241" r:id="rId5"/>
    <p:sldId id="1282" r:id="rId6"/>
    <p:sldId id="1281" r:id="rId7"/>
    <p:sldId id="1280" r:id="rId8"/>
    <p:sldId id="1278" r:id="rId9"/>
    <p:sldId id="1283" r:id="rId10"/>
    <p:sldId id="1284" r:id="rId11"/>
    <p:sldId id="1245" r:id="rId13"/>
    <p:sldId id="1244" r:id="rId14"/>
    <p:sldId id="1247" r:id="rId15"/>
    <p:sldId id="1248" r:id="rId16"/>
    <p:sldId id="1249" r:id="rId17"/>
    <p:sldId id="1250" r:id="rId18"/>
    <p:sldId id="1251" r:id="rId19"/>
    <p:sldId id="1252" r:id="rId20"/>
    <p:sldId id="1253" r:id="rId21"/>
    <p:sldId id="1254" r:id="rId22"/>
    <p:sldId id="1300" r:id="rId23"/>
    <p:sldId id="1258" r:id="rId24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  <p:cmAuthor id="0" name="微软用户" initials="微软用户" lastIdx="0" clrIdx="0"/>
  <p:cmAuthor id="2" name="作者" initials="A" lastIdx="0" clrIdx="1"/>
  <p:cmAuthor id="4" name="pc" initials="p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409B4F"/>
    <a:srgbClr val="F5662E"/>
    <a:srgbClr val="000000"/>
    <a:srgbClr val="469F9A"/>
    <a:srgbClr val="1AA3AA"/>
    <a:srgbClr val="ED7D31"/>
    <a:srgbClr val="149A93"/>
    <a:srgbClr val="1E9A94"/>
    <a:srgbClr val="FF9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 snapToGrid="0" showGuides="1">
      <p:cViewPr varScale="1">
        <p:scale>
          <a:sx n="85" d="100"/>
          <a:sy n="85" d="100"/>
        </p:scale>
        <p:origin x="744" y="90"/>
      </p:cViewPr>
      <p:guideLst>
        <p:guide orient="horz" pos="23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574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0067B-0086-41D9-A4A3-058B3A90AE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A231E-4FB1-4958-B0B1-3E64B1BCF9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image" Target="../media/image3.png"/><Relationship Id="rId6" Type="http://schemas.openxmlformats.org/officeDocument/2006/relationships/tags" Target="../tags/tag73.xml"/><Relationship Id="rId5" Type="http://schemas.openxmlformats.org/officeDocument/2006/relationships/image" Target="../media/image1.png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image" Target="../media/image2.png"/><Relationship Id="rId4" Type="http://schemas.openxmlformats.org/officeDocument/2006/relationships/tags" Target="../tags/tag79.xml"/><Relationship Id="rId3" Type="http://schemas.openxmlformats.org/officeDocument/2006/relationships/image" Target="../media/image1.png"/><Relationship Id="rId2" Type="http://schemas.openxmlformats.org/officeDocument/2006/relationships/tags" Target="../tags/tag78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image" Target="../media/image1.png"/><Relationship Id="rId2" Type="http://schemas.openxmlformats.org/officeDocument/2006/relationships/tags" Target="../tags/tag8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image" Target="../media/image1.png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05.xml"/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0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image" Target="../media/image1.png"/><Relationship Id="rId2" Type="http://schemas.openxmlformats.org/officeDocument/2006/relationships/tags" Target="../tags/tag106.xml"/><Relationship Id="rId10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0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image" Target="../media/image1.png"/><Relationship Id="rId2" Type="http://schemas.openxmlformats.org/officeDocument/2006/relationships/tags" Target="../tags/tag122.xml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8.xml"/><Relationship Id="rId8" Type="http://schemas.openxmlformats.org/officeDocument/2006/relationships/tags" Target="../tags/tag137.xml"/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image" Target="../media/image1.png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image" Target="../media/image7.png"/><Relationship Id="rId4" Type="http://schemas.openxmlformats.org/officeDocument/2006/relationships/tags" Target="../tags/tag146.xml"/><Relationship Id="rId3" Type="http://schemas.openxmlformats.org/officeDocument/2006/relationships/image" Target="../media/image6.jpeg"/><Relationship Id="rId2" Type="http://schemas.openxmlformats.org/officeDocument/2006/relationships/tags" Target="../tags/tag145.xml"/><Relationship Id="rId12" Type="http://schemas.openxmlformats.org/officeDocument/2006/relationships/image" Target="../media/image5.png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image" Target="../media/image3.png"/><Relationship Id="rId5" Type="http://schemas.openxmlformats.org/officeDocument/2006/relationships/tags" Target="../tags/tag11.xml"/><Relationship Id="rId4" Type="http://schemas.openxmlformats.org/officeDocument/2006/relationships/image" Target="../media/image1.png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" Type="http://schemas.openxmlformats.org/officeDocument/2006/relationships/image" Target="../media/image8.jpeg"/><Relationship Id="rId2" Type="http://schemas.openxmlformats.org/officeDocument/2006/relationships/tags" Target="../tags/tag15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image" Target="../media/image10.png"/><Relationship Id="rId4" Type="http://schemas.openxmlformats.org/officeDocument/2006/relationships/tags" Target="../tags/tag160.xml"/><Relationship Id="rId3" Type="http://schemas.openxmlformats.org/officeDocument/2006/relationships/image" Target="../media/image9.jpeg"/><Relationship Id="rId2" Type="http://schemas.openxmlformats.org/officeDocument/2006/relationships/tags" Target="../tags/tag159.xml"/><Relationship Id="rId13" Type="http://schemas.openxmlformats.org/officeDocument/2006/relationships/image" Target="../media/image5.png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tags" Target="../tags/tag16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image" Target="../media/image8.jpeg"/><Relationship Id="rId2" Type="http://schemas.openxmlformats.org/officeDocument/2006/relationships/tags" Target="../tags/tag168.xml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image" Target="../media/image8.jpeg"/><Relationship Id="rId2" Type="http://schemas.openxmlformats.org/officeDocument/2006/relationships/tags" Target="../tags/tag175.xml"/><Relationship Id="rId12" Type="http://schemas.openxmlformats.org/officeDocument/2006/relationships/image" Target="../media/image5.png"/><Relationship Id="rId11" Type="http://schemas.openxmlformats.org/officeDocument/2006/relationships/tags" Target="../tags/tag183.xml"/><Relationship Id="rId10" Type="http://schemas.openxmlformats.org/officeDocument/2006/relationships/tags" Target="../tags/tag18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image" Target="../media/image11.jpeg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98.xml"/><Relationship Id="rId8" Type="http://schemas.openxmlformats.org/officeDocument/2006/relationships/tags" Target="../tags/tag197.xml"/><Relationship Id="rId7" Type="http://schemas.openxmlformats.org/officeDocument/2006/relationships/tags" Target="../tags/tag196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4" Type="http://schemas.openxmlformats.org/officeDocument/2006/relationships/tags" Target="../tags/tag193.xml"/><Relationship Id="rId3" Type="http://schemas.openxmlformats.org/officeDocument/2006/relationships/image" Target="../media/image8.jpeg"/><Relationship Id="rId2" Type="http://schemas.openxmlformats.org/officeDocument/2006/relationships/tags" Target="../tags/tag192.xml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204.xml"/><Relationship Id="rId7" Type="http://schemas.openxmlformats.org/officeDocument/2006/relationships/tags" Target="../tags/tag203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image" Target="../media/image8.jpeg"/><Relationship Id="rId2" Type="http://schemas.openxmlformats.org/officeDocument/2006/relationships/tags" Target="../tags/tag19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openxmlformats.org/officeDocument/2006/relationships/tags" Target="../tags/tag209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image" Target="../media/image8.jpeg"/><Relationship Id="rId2" Type="http://schemas.openxmlformats.org/officeDocument/2006/relationships/tags" Target="../tags/tag205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16.xml"/><Relationship Id="rId8" Type="http://schemas.openxmlformats.org/officeDocument/2006/relationships/tags" Target="../tags/tag215.xml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image" Target="../media/image12.png"/><Relationship Id="rId2" Type="http://schemas.openxmlformats.org/officeDocument/2006/relationships/tags" Target="../tags/tag210.xml"/><Relationship Id="rId10" Type="http://schemas.openxmlformats.org/officeDocument/2006/relationships/tags" Target="../tags/tag21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image" Target="../media/image4.png"/><Relationship Id="rId4" Type="http://schemas.openxmlformats.org/officeDocument/2006/relationships/tags" Target="../tags/tag18.xml"/><Relationship Id="rId3" Type="http://schemas.openxmlformats.org/officeDocument/2006/relationships/image" Target="../media/image1.png"/><Relationship Id="rId2" Type="http://schemas.openxmlformats.org/officeDocument/2006/relationships/tags" Target="../tags/tag17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openxmlformats.org/officeDocument/2006/relationships/tags" Target="../tags/tag222.xml"/><Relationship Id="rId6" Type="http://schemas.openxmlformats.org/officeDocument/2006/relationships/tags" Target="../tags/tag221.xml"/><Relationship Id="rId5" Type="http://schemas.openxmlformats.org/officeDocument/2006/relationships/tags" Target="../tags/tag220.xml"/><Relationship Id="rId4" Type="http://schemas.openxmlformats.org/officeDocument/2006/relationships/tags" Target="../tags/tag219.xml"/><Relationship Id="rId3" Type="http://schemas.openxmlformats.org/officeDocument/2006/relationships/image" Target="../media/image8.jpeg"/><Relationship Id="rId2" Type="http://schemas.openxmlformats.org/officeDocument/2006/relationships/tags" Target="../tags/tag218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29.xml"/><Relationship Id="rId8" Type="http://schemas.openxmlformats.org/officeDocument/2006/relationships/tags" Target="../tags/tag228.xml"/><Relationship Id="rId7" Type="http://schemas.openxmlformats.org/officeDocument/2006/relationships/tags" Target="../tags/tag227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image" Target="../media/image8.jpeg"/><Relationship Id="rId2" Type="http://schemas.openxmlformats.org/officeDocument/2006/relationships/tags" Target="../tags/tag223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image" Target="../media/image8.jpeg"/><Relationship Id="rId2" Type="http://schemas.openxmlformats.org/officeDocument/2006/relationships/tags" Target="../tags/tag230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45.xml"/><Relationship Id="rId8" Type="http://schemas.openxmlformats.org/officeDocument/2006/relationships/tags" Target="../tags/tag244.xml"/><Relationship Id="rId7" Type="http://schemas.openxmlformats.org/officeDocument/2006/relationships/tags" Target="../tags/tag243.x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image" Target="../media/image8.jpeg"/><Relationship Id="rId2" Type="http://schemas.openxmlformats.org/officeDocument/2006/relationships/tags" Target="../tags/tag239.xml"/><Relationship Id="rId10" Type="http://schemas.openxmlformats.org/officeDocument/2006/relationships/tags" Target="../tags/tag246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image" Target="../media/image8.jpeg"/><Relationship Id="rId2" Type="http://schemas.openxmlformats.org/officeDocument/2006/relationships/tags" Target="../tags/tag247.xml"/><Relationship Id="rId10" Type="http://schemas.openxmlformats.org/officeDocument/2006/relationships/tags" Target="../tags/tag254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image" Target="../media/image8.jpeg"/><Relationship Id="rId2" Type="http://schemas.openxmlformats.org/officeDocument/2006/relationships/tags" Target="../tags/tag25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image" Target="../media/image8.jpeg"/><Relationship Id="rId2" Type="http://schemas.openxmlformats.org/officeDocument/2006/relationships/tags" Target="../tags/tag265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image" Target="../media/image7.png"/><Relationship Id="rId4" Type="http://schemas.openxmlformats.org/officeDocument/2006/relationships/tags" Target="../tags/tag279.xml"/><Relationship Id="rId3" Type="http://schemas.openxmlformats.org/officeDocument/2006/relationships/image" Target="../media/image6.jpeg"/><Relationship Id="rId2" Type="http://schemas.openxmlformats.org/officeDocument/2006/relationships/tags" Target="../tags/tag278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image" Target="../media/image8.jpeg"/><Relationship Id="rId2" Type="http://schemas.openxmlformats.org/officeDocument/2006/relationships/tags" Target="../tags/tag286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image" Target="../media/image10.png"/><Relationship Id="rId4" Type="http://schemas.openxmlformats.org/officeDocument/2006/relationships/tags" Target="../tags/tag293.xml"/><Relationship Id="rId3" Type="http://schemas.openxmlformats.org/officeDocument/2006/relationships/image" Target="../media/image9.jpeg"/><Relationship Id="rId2" Type="http://schemas.openxmlformats.org/officeDocument/2006/relationships/tags" Target="../tags/tag292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image" Target="../media/image3.png"/><Relationship Id="rId5" Type="http://schemas.openxmlformats.org/officeDocument/2006/relationships/tags" Target="../tags/tag26.xml"/><Relationship Id="rId4" Type="http://schemas.openxmlformats.org/officeDocument/2006/relationships/image" Target="../media/image1.png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image" Target="../media/image8.jpeg"/><Relationship Id="rId2" Type="http://schemas.openxmlformats.org/officeDocument/2006/relationships/tags" Target="../tags/tag301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image" Target="../media/image8.jpeg"/><Relationship Id="rId2" Type="http://schemas.openxmlformats.org/officeDocument/2006/relationships/tags" Target="../tags/tag308.xml"/><Relationship Id="rId11" Type="http://schemas.openxmlformats.org/officeDocument/2006/relationships/tags" Target="../tags/tag316.xml"/><Relationship Id="rId10" Type="http://schemas.openxmlformats.org/officeDocument/2006/relationships/tags" Target="../tags/tag315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7" Type="http://schemas.openxmlformats.org/officeDocument/2006/relationships/tags" Target="../tags/tag321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tags" Target="../tags/tag318.xml"/><Relationship Id="rId3" Type="http://schemas.openxmlformats.org/officeDocument/2006/relationships/image" Target="../media/image11.jpeg"/><Relationship Id="rId2" Type="http://schemas.openxmlformats.org/officeDocument/2006/relationships/tags" Target="../tags/tag317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image" Target="../media/image8.jpeg"/><Relationship Id="rId2" Type="http://schemas.openxmlformats.org/officeDocument/2006/relationships/tags" Target="../tags/tag325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image" Target="../media/image8.jpeg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image" Target="../media/image8.jpeg"/><Relationship Id="rId2" Type="http://schemas.openxmlformats.org/officeDocument/2006/relationships/tags" Target="../tags/tag338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image" Target="../media/image12.png"/><Relationship Id="rId2" Type="http://schemas.openxmlformats.org/officeDocument/2006/relationships/tags" Target="../tags/tag343.xml"/><Relationship Id="rId10" Type="http://schemas.openxmlformats.org/officeDocument/2006/relationships/tags" Target="../tags/tag350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7" Type="http://schemas.openxmlformats.org/officeDocument/2006/relationships/tags" Target="../tags/tag355.xml"/><Relationship Id="rId6" Type="http://schemas.openxmlformats.org/officeDocument/2006/relationships/tags" Target="../tags/tag354.xml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" Type="http://schemas.openxmlformats.org/officeDocument/2006/relationships/image" Target="../media/image8.jpeg"/><Relationship Id="rId2" Type="http://schemas.openxmlformats.org/officeDocument/2006/relationships/tags" Target="../tags/tag351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image" Target="../media/image8.jpeg"/><Relationship Id="rId2" Type="http://schemas.openxmlformats.org/officeDocument/2006/relationships/tags" Target="../tags/tag356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image" Target="../media/image3.png"/><Relationship Id="rId5" Type="http://schemas.openxmlformats.org/officeDocument/2006/relationships/tags" Target="../tags/tag35.xml"/><Relationship Id="rId4" Type="http://schemas.openxmlformats.org/officeDocument/2006/relationships/image" Target="../media/image1.png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4" Type="http://schemas.openxmlformats.org/officeDocument/2006/relationships/tags" Target="../tags/tag43.xml"/><Relationship Id="rId13" Type="http://schemas.openxmlformats.org/officeDocument/2006/relationships/tags" Target="../tags/tag42.xml"/><Relationship Id="rId12" Type="http://schemas.openxmlformats.org/officeDocument/2006/relationships/tags" Target="../tags/tag41.xml"/><Relationship Id="rId11" Type="http://schemas.openxmlformats.org/officeDocument/2006/relationships/tags" Target="../tags/tag40.xml"/><Relationship Id="rId10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image" Target="../media/image8.jpeg"/><Relationship Id="rId2" Type="http://schemas.openxmlformats.org/officeDocument/2006/relationships/tags" Target="../tags/tag363.xml"/><Relationship Id="rId11" Type="http://schemas.openxmlformats.org/officeDocument/2006/relationships/tags" Target="../tags/tag371.xml"/><Relationship Id="rId10" Type="http://schemas.openxmlformats.org/officeDocument/2006/relationships/tags" Target="../tags/tag370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image" Target="../media/image8.jpeg"/><Relationship Id="rId2" Type="http://schemas.openxmlformats.org/officeDocument/2006/relationships/tags" Target="../tags/tag372.xml"/><Relationship Id="rId10" Type="http://schemas.openxmlformats.org/officeDocument/2006/relationships/tags" Target="../tags/tag379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4" Type="http://schemas.openxmlformats.org/officeDocument/2006/relationships/tags" Target="../tags/tag381.xml"/><Relationship Id="rId3" Type="http://schemas.openxmlformats.org/officeDocument/2006/relationships/image" Target="../media/image8.jpeg"/><Relationship Id="rId2" Type="http://schemas.openxmlformats.org/officeDocument/2006/relationships/tags" Target="../tags/tag380.xml"/><Relationship Id="rId10" Type="http://schemas.openxmlformats.org/officeDocument/2006/relationships/tags" Target="../tags/tag387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image" Target="../media/image8.jpeg"/><Relationship Id="rId2" Type="http://schemas.openxmlformats.org/officeDocument/2006/relationships/tags" Target="../tags/tag388.xml"/><Relationship Id="rId12" Type="http://schemas.openxmlformats.org/officeDocument/2006/relationships/tags" Target="../tags/tag397.xml"/><Relationship Id="rId11" Type="http://schemas.openxmlformats.org/officeDocument/2006/relationships/tags" Target="../tags/tag396.xml"/><Relationship Id="rId10" Type="http://schemas.openxmlformats.org/officeDocument/2006/relationships/tags" Target="../tags/tag39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image" Target="../media/image8.jpeg"/><Relationship Id="rId2" Type="http://schemas.openxmlformats.org/officeDocument/2006/relationships/tags" Target="../tags/tag398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image" Target="../media/image3.png"/><Relationship Id="rId4" Type="http://schemas.openxmlformats.org/officeDocument/2006/relationships/tags" Target="../tags/tag45.xml"/><Relationship Id="rId3" Type="http://schemas.openxmlformats.org/officeDocument/2006/relationships/image" Target="../media/image1.png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image" Target="../media/image3.png"/><Relationship Id="rId4" Type="http://schemas.openxmlformats.org/officeDocument/2006/relationships/tags" Target="../tags/tag54.xml"/><Relationship Id="rId3" Type="http://schemas.openxmlformats.org/officeDocument/2006/relationships/image" Target="../media/image1.png"/><Relationship Id="rId2" Type="http://schemas.openxmlformats.org/officeDocument/2006/relationships/tags" Target="../tags/tag53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image" Target="../media/image3.png"/><Relationship Id="rId6" Type="http://schemas.openxmlformats.org/officeDocument/2006/relationships/tags" Target="../tags/tag64.xml"/><Relationship Id="rId5" Type="http://schemas.openxmlformats.org/officeDocument/2006/relationships/image" Target="../media/image1.png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7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879742" y="4191649"/>
            <a:ext cx="2767138" cy="3686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908142" y="0"/>
            <a:ext cx="6283858" cy="6858000"/>
          </a:xfrm>
          <a:custGeom>
            <a:avLst/>
            <a:gdLst>
              <a:gd name="connsiteX0" fmla="*/ 0 w 6283858"/>
              <a:gd name="connsiteY0" fmla="*/ 0 h 6858000"/>
              <a:gd name="connsiteX1" fmla="*/ 6283858 w 6283858"/>
              <a:gd name="connsiteY1" fmla="*/ 0 h 6858000"/>
              <a:gd name="connsiteX2" fmla="*/ 6283858 w 6283858"/>
              <a:gd name="connsiteY2" fmla="*/ 6858000 h 6858000"/>
              <a:gd name="connsiteX3" fmla="*/ 0 w 62838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3858" h="6858000">
                <a:moveTo>
                  <a:pt x="0" y="0"/>
                </a:moveTo>
                <a:lnTo>
                  <a:pt x="6283858" y="0"/>
                </a:lnTo>
                <a:lnTo>
                  <a:pt x="628385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>
          <a:xfrm>
            <a:off x="824400" y="1537200"/>
            <a:ext cx="6008400" cy="2556000"/>
          </a:xfrm>
        </p:spPr>
        <p:txBody>
          <a:bodyPr lIns="90000" tIns="46800" rIns="90000" bIns="46800" anchor="b" anchorCtr="0">
            <a:normAutofit/>
          </a:bodyPr>
          <a:lstStyle>
            <a:lvl1pPr algn="l">
              <a:defRPr sz="8000" spc="600" baseline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8"/>
            </p:custDataLst>
          </p:nvPr>
        </p:nvSpPr>
        <p:spPr>
          <a:xfrm>
            <a:off x="879743" y="4191649"/>
            <a:ext cx="2767138" cy="368686"/>
          </a:xfrm>
        </p:spPr>
        <p:txBody>
          <a:bodyPr lIns="90000" tIns="4680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304200"/>
            <a:ext cx="12192000" cy="6553800"/>
            <a:chOff x="0" y="304200"/>
            <a:chExt cx="12192000" cy="65538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>
              <a:off x="0" y="4697730"/>
              <a:ext cx="12192000" cy="2160270"/>
              <a:chOff x="0" y="4697730"/>
              <a:chExt cx="12192000" cy="2160270"/>
            </a:xfrm>
          </p:grpSpPr>
          <p:pic>
            <p:nvPicPr>
              <p:cNvPr id="11" name="图片 10"/>
              <p:cNvPicPr>
                <a:picLocks noChangeAspect="1"/>
              </p:cNvPicPr>
              <p:nvPr userDrawn="1">
                <p:custDataLst>
                  <p:tags r:id="rId4"/>
                </p:custDataLst>
              </p:nvPr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0" y="5334000"/>
                <a:ext cx="12192000" cy="1524000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 userDrawn="1">
                <p:custDataLst>
                  <p:tags r:id="rId6"/>
                </p:custDataLst>
              </p:nvPr>
            </p:nvPicPr>
            <p:blipFill>
              <a:blip r:embed="rId7" cstate="email"/>
              <a:srcRect/>
              <a:stretch>
                <a:fillRect/>
              </a:stretch>
            </p:blipFill>
            <p:spPr>
              <a:xfrm>
                <a:off x="10212586" y="4697730"/>
                <a:ext cx="1979414" cy="2160269"/>
              </a:xfrm>
              <a:custGeom>
                <a:avLst/>
                <a:gdLst>
                  <a:gd name="connsiteX0" fmla="*/ 0 w 6283858"/>
                  <a:gd name="connsiteY0" fmla="*/ 0 h 6858000"/>
                  <a:gd name="connsiteX1" fmla="*/ 6283858 w 6283858"/>
                  <a:gd name="connsiteY1" fmla="*/ 0 h 6858000"/>
                  <a:gd name="connsiteX2" fmla="*/ 6283858 w 6283858"/>
                  <a:gd name="connsiteY2" fmla="*/ 6858000 h 6858000"/>
                  <a:gd name="connsiteX3" fmla="*/ 0 w 6283858"/>
                  <a:gd name="connsiteY3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83858" h="6858000">
                    <a:moveTo>
                      <a:pt x="0" y="0"/>
                    </a:moveTo>
                    <a:lnTo>
                      <a:pt x="6283858" y="0"/>
                    </a:lnTo>
                    <a:lnTo>
                      <a:pt x="6283858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</p:spPr>
          </p:pic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908142" y="0"/>
            <a:ext cx="6283858" cy="6858000"/>
          </a:xfrm>
          <a:custGeom>
            <a:avLst/>
            <a:gdLst>
              <a:gd name="connsiteX0" fmla="*/ 0 w 6283858"/>
              <a:gd name="connsiteY0" fmla="*/ 0 h 6858000"/>
              <a:gd name="connsiteX1" fmla="*/ 6283858 w 6283858"/>
              <a:gd name="connsiteY1" fmla="*/ 0 h 6858000"/>
              <a:gd name="connsiteX2" fmla="*/ 6283858 w 6283858"/>
              <a:gd name="connsiteY2" fmla="*/ 6858000 h 6858000"/>
              <a:gd name="connsiteX3" fmla="*/ 0 w 62838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3858" h="6858000">
                <a:moveTo>
                  <a:pt x="0" y="0"/>
                </a:moveTo>
                <a:lnTo>
                  <a:pt x="6283858" y="0"/>
                </a:lnTo>
                <a:lnTo>
                  <a:pt x="628385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" name="矩形 57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955132" y="3892203"/>
            <a:ext cx="2919637" cy="3826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824400" y="2397600"/>
            <a:ext cx="6008400" cy="1324800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8"/>
            </p:custDataLst>
          </p:nvPr>
        </p:nvSpPr>
        <p:spPr>
          <a:xfrm>
            <a:off x="955675" y="3892550"/>
            <a:ext cx="2919413" cy="382588"/>
          </a:xfrm>
        </p:spPr>
        <p:txBody>
          <a:bodyPr lIns="90000" tIns="46800" rIns="90000" bIns="46800">
            <a:normAutofit/>
          </a:bodyPr>
          <a:lstStyle>
            <a:lvl1pPr marL="0" indent="0">
              <a:lnSpc>
                <a:spcPct val="100000"/>
              </a:lnSpc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(使用中文字体)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35" y="304165"/>
            <a:ext cx="11606530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54955"/>
            <a:ext cx="12192000" cy="1524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1" descr="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17" y="-1"/>
            <a:ext cx="12193257" cy="685862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4" name="图片 1" descr="图片 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633673" y="85"/>
            <a:ext cx="3847127" cy="577704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副标题 1"/>
          <p:cNvSpPr/>
          <p:nvPr>
            <p:ph type="subTitle" idx="13" hasCustomPrompt="1"/>
            <p:custDataLst>
              <p:tags r:id="rId9"/>
            </p:custDataLst>
          </p:nvPr>
        </p:nvSpPr>
        <p:spPr>
          <a:xfrm>
            <a:off x="517525" y="3465857"/>
            <a:ext cx="7936001" cy="561105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200" b="0" i="0" u="none" strike="noStrike" kern="1200" cap="none" spc="1500" normalizeH="0" baseline="0" noProof="1" dirty="0">
                <a:ln w="25400">
                  <a:noFill/>
                </a:ln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汉仪雅酷黑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3" name="标题 4"/>
          <p:cNvSpPr/>
          <p:nvPr>
            <p:ph type="ctrTitle" idx="14" hasCustomPrompt="1"/>
            <p:custDataLst>
              <p:tags r:id="rId10"/>
            </p:custDataLst>
          </p:nvPr>
        </p:nvSpPr>
        <p:spPr>
          <a:xfrm>
            <a:off x="469900" y="1949477"/>
            <a:ext cx="7936001" cy="1526540"/>
          </a:xfrm>
          <a:noFill/>
        </p:spPr>
        <p:txBody>
          <a:bodyPr vert="horz" wrap="square" lIns="91440" tIns="45720" rIns="91440" bIns="468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800" b="1" i="0" u="none" strike="noStrike" kern="1200" cap="none" spc="0" normalizeH="0" baseline="0" noProof="1" dirty="0">
                <a:ln w="25400">
                  <a:noFill/>
                </a:ln>
                <a:solidFill>
                  <a:schemeClr val="lt1"/>
                </a:solidFill>
                <a:uFillTx/>
                <a:latin typeface="Arial" panose="020B0604020202020204" pitchFamily="34" charset="0"/>
                <a:ea typeface="汉仪粗黑 简" charset="0"/>
                <a:cs typeface="汉仪雅酷黑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文本占位符 3"/>
          <p:cNvSpPr txBox="1"/>
          <p:nvPr>
            <p:ph type="body" idx="15" hasCustomPrompt="1"/>
            <p:custDataLst>
              <p:tags r:id="rId11"/>
            </p:custDataLst>
          </p:nvPr>
        </p:nvSpPr>
        <p:spPr>
          <a:xfrm>
            <a:off x="517525" y="4613067"/>
            <a:ext cx="2489606" cy="472932"/>
          </a:xfrm>
          <a:noFill/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800" b="0" i="0" u="none" strike="noStrike" kern="1200" cap="none" spc="300" normalizeH="0" baseline="0" noProof="1" dirty="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  <a:cs typeface="汉仪雅酷黑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4697730"/>
            <a:ext cx="12192000" cy="2160270"/>
            <a:chOff x="0" y="4697730"/>
            <a:chExt cx="12192000" cy="2160270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0" y="5334000"/>
              <a:ext cx="12192000" cy="1524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10212586" y="4697730"/>
              <a:ext cx="1979414" cy="2160269"/>
            </a:xfrm>
            <a:custGeom>
              <a:avLst/>
              <a:gdLst>
                <a:gd name="connsiteX0" fmla="*/ 0 w 6283858"/>
                <a:gd name="connsiteY0" fmla="*/ 0 h 6858000"/>
                <a:gd name="connsiteX1" fmla="*/ 6283858 w 6283858"/>
                <a:gd name="connsiteY1" fmla="*/ 0 h 6858000"/>
                <a:gd name="connsiteX2" fmla="*/ 6283858 w 6283858"/>
                <a:gd name="connsiteY2" fmla="*/ 6858000 h 6858000"/>
                <a:gd name="connsiteX3" fmla="*/ 0 w 6283858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3858" h="6858000">
                  <a:moveTo>
                    <a:pt x="0" y="0"/>
                  </a:moveTo>
                  <a:lnTo>
                    <a:pt x="6283858" y="0"/>
                  </a:lnTo>
                  <a:lnTo>
                    <a:pt x="6283858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白色logo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G:\【PPT模板制作】\已完成\智能产品-渐变\智能产品11.jpg智能产品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pic>
        <p:nvPicPr>
          <p:cNvPr id="3" name="图片 2" descr="装饰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808" y="3809"/>
            <a:ext cx="4750460" cy="6858953"/>
          </a:xfrm>
          <a:prstGeom prst="rect">
            <a:avLst/>
          </a:prstGeom>
        </p:spPr>
      </p:pic>
      <p:sp>
        <p:nvSpPr>
          <p:cNvPr id="2" name="摄影图片"/>
          <p:cNvSpPr/>
          <p:nvPr userDrawn="1">
            <p:custDataLst>
              <p:tags r:id="rId6"/>
            </p:custDataLst>
          </p:nvPr>
        </p:nvSpPr>
        <p:spPr>
          <a:xfrm>
            <a:off x="3805837" y="844550"/>
            <a:ext cx="8401050" cy="5175250"/>
          </a:xfrm>
          <a:prstGeom prst="rect">
            <a:avLst/>
          </a:prstGeom>
          <a:solidFill>
            <a:srgbClr val="023FCE">
              <a:alpha val="70000"/>
            </a:srgbClr>
          </a:solidFill>
          <a:ln w="57150" cmpd="sng">
            <a:noFill/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r"/>
            <a:r>
              <a:rPr kumimoji="1" lang="en-US" altLang="zh-CN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kumimoji="1" lang="en-US" altLang="zh-CN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>
            <p:custDataLst>
              <p:tags r:id="rId10"/>
            </p:custDataLst>
          </p:nvPr>
        </p:nvCxnSpPr>
        <p:spPr>
          <a:xfrm>
            <a:off x="6353174" y="3470987"/>
            <a:ext cx="936534" cy="0"/>
          </a:xfrm>
          <a:prstGeom prst="line">
            <a:avLst/>
          </a:prstGeom>
          <a:ln w="444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1"/>
          <p:cNvSpPr/>
          <p:nvPr>
            <p:ph type="ctrTitle" idx="2" hasCustomPrompt="1"/>
            <p:custDataLst>
              <p:tags r:id="rId11"/>
            </p:custDataLst>
          </p:nvPr>
        </p:nvSpPr>
        <p:spPr>
          <a:xfrm>
            <a:off x="6170294" y="2664593"/>
            <a:ext cx="3443954" cy="578718"/>
          </a:xfrm>
        </p:spPr>
        <p:txBody>
          <a:bodyPr vert="horz" wrap="square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900" b="0" i="0" u="none" strike="noStrike" kern="0" cap="none" spc="0" normalizeH="0" baseline="0" noProof="1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汉仪粗黑 简" charset="0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0" name="Object 208"/>
          <p:cNvSpPr txBox="1"/>
          <p:nvPr>
            <p:ph type="body" idx="3" hasCustomPrompt="1"/>
            <p:custDataLst>
              <p:tags r:id="rId12"/>
            </p:custDataLst>
          </p:nvPr>
        </p:nvSpPr>
        <p:spPr>
          <a:xfrm>
            <a:off x="6170294" y="3971006"/>
            <a:ext cx="4610100" cy="1027212"/>
          </a:xfrm>
        </p:spPr>
        <p:txBody>
          <a:bodyPr vert="horz" wrap="square" rtlCol="0" anchor="t" anchorCtr="0">
            <a:normAutofit/>
          </a:bodyPr>
          <a:lstStyle>
            <a:lvl1pPr marL="0" marR="0" algn="just" defTabSz="914400" rtl="0" eaLnBrk="1" fontAlgn="auto" latinLnBrk="0" hangingPunct="1">
              <a:lnSpc>
                <a:spcPct val="139000"/>
              </a:lnSpc>
              <a:buClrTx/>
              <a:buSzTx/>
              <a:buFontTx/>
              <a:buNone/>
              <a:defRPr kumimoji="0" lang="zh-CN" altLang="en-US" sz="1600" b="0" i="0" u="none" strike="noStrike" kern="1200" cap="none" spc="0" normalizeH="0" baseline="0" noProof="1" dirty="0">
                <a:solidFill>
                  <a:srgbClr val="FFFFFF"/>
                </a:solidFill>
                <a:latin typeface="Arial" panose="020B0604020202020204" pitchFamily="34" charset="0"/>
                <a:ea typeface="汉仪旗黑-50简" charset="0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pic>
        <p:nvPicPr>
          <p:cNvPr id="11" name="图片 10" descr="白色logo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1pPr>
            <a:lvl2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2pPr>
            <a:lvl3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3pPr>
            <a:lvl4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4pPr>
            <a:lvl5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白色logo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图片 10" descr="白色logo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目录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汉仪旗黑-50简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白色logo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1pPr>
            <a:lvl2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2pPr>
            <a:lvl3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3pPr>
            <a:lvl4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4pPr>
            <a:lvl5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白色logo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6" name="图片 5" descr="白色logo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智能产品.png" descr="智能产品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46" name="矩形 3"/>
          <p:cNvSpPr/>
          <p:nvPr>
            <p:custDataLst>
              <p:tags r:id="rId4"/>
            </p:custDataLst>
          </p:nvPr>
        </p:nvSpPr>
        <p:spPr>
          <a:xfrm rot="5400000">
            <a:off x="10088468" y="-6774391"/>
            <a:ext cx="1478970" cy="10942876"/>
          </a:xfrm>
          <a:prstGeom prst="rect">
            <a:avLst/>
          </a:prstGeom>
          <a:solidFill>
            <a:srgbClr val="0D41C9">
              <a:alpha val="60000"/>
            </a:srgbClr>
          </a:solidFill>
          <a:ln w="12700">
            <a:solidFill>
              <a:srgbClr val="3F5A96"/>
            </a:solidFill>
            <a:miter/>
          </a:ln>
        </p:spPr>
        <p:txBody>
          <a:bodyPr lIns="0" tIns="0" rIns="0" bIns="0" anchor="ctr"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1"/>
          <p:cNvSpPr/>
          <p:nvPr>
            <p:ph type="subTitle" idx="1" hasCustomPrompt="1"/>
            <p:custDataLst>
              <p:tags r:id="rId8"/>
            </p:custDataLst>
          </p:nvPr>
        </p:nvSpPr>
        <p:spPr>
          <a:xfrm>
            <a:off x="2364160" y="3343275"/>
            <a:ext cx="7463680" cy="867537"/>
          </a:xfrm>
          <a:ln w="3175">
            <a:miter lim="400000"/>
          </a:ln>
        </p:spPr>
        <p:txBody>
          <a:bodyPr vert="horz" wrap="square" lIns="101600" tIns="38100" rIns="76200" bIns="3810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YouSheBiaoTiHei"/>
                <a:sym typeface="YouSheBiaoTiHei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2"/>
          <p:cNvSpPr/>
          <p:nvPr>
            <p:ph type="title" idx="2" hasCustomPrompt="1"/>
            <p:custDataLst>
              <p:tags r:id="rId9"/>
            </p:custDataLst>
          </p:nvPr>
        </p:nvSpPr>
        <p:spPr>
          <a:xfrm>
            <a:off x="2364795" y="1736090"/>
            <a:ext cx="7462410" cy="1583690"/>
          </a:xfrm>
          <a:ln w="3175">
            <a:miter lim="400000"/>
          </a:ln>
        </p:spPr>
        <p:txBody>
          <a:bodyPr vert="horz" wrap="square" lIns="101600" tIns="38100" rIns="63500" bIns="381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300" b="0" i="0" u="none" strike="noStrike" kern="1200" cap="none" spc="3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粗黑 简" charset="0"/>
                <a:cs typeface="汉仪粗黑 简" charset="0"/>
                <a:sym typeface="YouSheBiaoTiHei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Object 2104"/>
          <p:cNvSpPr txBox="1"/>
          <p:nvPr>
            <p:ph type="body" idx="3" hasCustomPrompt="1"/>
            <p:custDataLst>
              <p:tags r:id="rId10"/>
            </p:custDataLst>
          </p:nvPr>
        </p:nvSpPr>
        <p:spPr>
          <a:xfrm>
            <a:off x="3944675" y="4462907"/>
            <a:ext cx="4302650" cy="659625"/>
          </a:xfrm>
          <a:ln w="3175">
            <a:miter lim="400000"/>
          </a:ln>
        </p:spPr>
        <p:txBody>
          <a:bodyPr wrap="square" lIns="101600" tIns="0" rIns="82550" bIns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sz="24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OPPOSans-R"/>
                <a:sym typeface="OPPOSans-R"/>
              </a:defRPr>
            </a:lvl1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2686994" y="1204686"/>
            <a:ext cx="6818012" cy="5653314"/>
          </a:xfrm>
          <a:prstGeom prst="rect">
            <a:avLst/>
          </a:prstGeom>
        </p:spPr>
      </p:pic>
      <p:sp>
        <p:nvSpPr>
          <p:cNvPr id="9" name="等腰三角形 8"/>
          <p:cNvSpPr/>
          <p:nvPr userDrawn="1">
            <p:custDataLst>
              <p:tags r:id="rId6"/>
            </p:custDataLst>
          </p:nvPr>
        </p:nvSpPr>
        <p:spPr>
          <a:xfrm rot="10800000">
            <a:off x="5994399" y="1554377"/>
            <a:ext cx="203200" cy="13537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59600" y="1944000"/>
            <a:ext cx="3474000" cy="399600"/>
          </a:xfrm>
        </p:spPr>
        <p:txBody>
          <a:bodyPr lIns="90000" tIns="46800" rIns="90000" bIns="46800" anchor="t" anchorCtr="0">
            <a:normAutofit/>
          </a:bodyPr>
          <a:lstStyle>
            <a:lvl1pPr algn="ctr">
              <a:defRPr sz="2000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G:\【PPT模板制作】\已完成\智能产品-渐变\智能产品111.jpg智能产品1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-12735" y="17145"/>
            <a:ext cx="1219835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905" y="0"/>
            <a:ext cx="12192000" cy="6878307"/>
          </a:xfrm>
          <a:prstGeom prst="rect">
            <a:avLst/>
          </a:prstGeom>
        </p:spPr>
      </p:pic>
      <p:sp>
        <p:nvSpPr>
          <p:cNvPr id="8" name="衬底1"/>
          <p:cNvSpPr/>
          <p:nvPr>
            <p:custDataLst>
              <p:tags r:id="rId4"/>
            </p:custDataLst>
          </p:nvPr>
        </p:nvSpPr>
        <p:spPr>
          <a:xfrm>
            <a:off x="1905" y="0"/>
            <a:ext cx="12192000" cy="6878320"/>
          </a:xfrm>
          <a:prstGeom prst="rect">
            <a:avLst/>
          </a:prstGeom>
          <a:solidFill>
            <a:schemeClr val="accent1">
              <a:alpha val="30000"/>
            </a:schemeClr>
          </a:solidFill>
          <a:ln w="5715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l"/>
            <a:r>
              <a:rPr kumimoji="1" lang="zh-CN" altLang="en-US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衬底</a:t>
            </a:r>
            <a:r>
              <a:rPr kumimoji="1" lang="en-US" altLang="zh-CN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endParaRPr kumimoji="1" lang="en-US" altLang="zh-CN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rgbClr val="0F142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-12735" y="17145"/>
            <a:ext cx="1219835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1" descr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17" y="-1"/>
            <a:ext cx="12193257" cy="685862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4" name="图片 1" descr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633673" y="85"/>
            <a:ext cx="3847127" cy="577704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副标题 1"/>
          <p:cNvSpPr/>
          <p:nvPr>
            <p:ph type="subTitle" idx="13" hasCustomPrompt="1"/>
            <p:custDataLst>
              <p:tags r:id="rId9"/>
            </p:custDataLst>
          </p:nvPr>
        </p:nvSpPr>
        <p:spPr>
          <a:xfrm>
            <a:off x="517525" y="3465857"/>
            <a:ext cx="7936001" cy="561105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200" b="0" i="0" u="none" strike="noStrike" kern="1200" cap="none" spc="1500" normalizeH="0" baseline="0" noProof="1" dirty="0">
                <a:ln w="25400">
                  <a:noFill/>
                </a:ln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汉仪雅酷黑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3" name="标题 4"/>
          <p:cNvSpPr/>
          <p:nvPr>
            <p:ph type="ctrTitle" idx="14" hasCustomPrompt="1"/>
            <p:custDataLst>
              <p:tags r:id="rId10"/>
            </p:custDataLst>
          </p:nvPr>
        </p:nvSpPr>
        <p:spPr>
          <a:xfrm>
            <a:off x="469900" y="1949477"/>
            <a:ext cx="7936001" cy="1526540"/>
          </a:xfrm>
          <a:noFill/>
        </p:spPr>
        <p:txBody>
          <a:bodyPr vert="horz" wrap="square" lIns="91440" tIns="45720" rIns="91440" bIns="468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800" b="1" i="0" u="none" strike="noStrike" kern="1200" cap="none" spc="0" normalizeH="0" baseline="0" noProof="1" dirty="0">
                <a:ln w="25400">
                  <a:noFill/>
                </a:ln>
                <a:solidFill>
                  <a:schemeClr val="lt1"/>
                </a:solidFill>
                <a:uFillTx/>
                <a:latin typeface="Arial" panose="020B0604020202020204" pitchFamily="34" charset="0"/>
                <a:ea typeface="汉仪粗黑 简" charset="0"/>
                <a:cs typeface="汉仪雅酷黑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文本占位符 3"/>
          <p:cNvSpPr txBox="1"/>
          <p:nvPr>
            <p:ph type="body" idx="15" hasCustomPrompt="1"/>
            <p:custDataLst>
              <p:tags r:id="rId11"/>
            </p:custDataLst>
          </p:nvPr>
        </p:nvSpPr>
        <p:spPr>
          <a:xfrm>
            <a:off x="517525" y="4613067"/>
            <a:ext cx="2489606" cy="472932"/>
          </a:xfrm>
          <a:noFill/>
        </p:spPr>
        <p:txBody>
          <a:bodyPr wrap="square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800" b="0" i="0" u="none" strike="noStrike" kern="1200" cap="none" spc="300" normalizeH="0" baseline="0" noProof="1" dirty="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  <a:cs typeface="汉仪雅酷黑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G:\【PPT模板制作】\已完成\智能产品-渐变\智能产品11.jpg智能产品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pic>
        <p:nvPicPr>
          <p:cNvPr id="3" name="图片 2" descr="装饰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808" y="3809"/>
            <a:ext cx="4750460" cy="6858953"/>
          </a:xfrm>
          <a:prstGeom prst="rect">
            <a:avLst/>
          </a:prstGeom>
        </p:spPr>
      </p:pic>
      <p:sp>
        <p:nvSpPr>
          <p:cNvPr id="2" name="摄影图片"/>
          <p:cNvSpPr/>
          <p:nvPr>
            <p:custDataLst>
              <p:tags r:id="rId6"/>
            </p:custDataLst>
          </p:nvPr>
        </p:nvSpPr>
        <p:spPr>
          <a:xfrm>
            <a:off x="3805837" y="844550"/>
            <a:ext cx="8401050" cy="5175250"/>
          </a:xfrm>
          <a:prstGeom prst="rect">
            <a:avLst/>
          </a:prstGeom>
          <a:solidFill>
            <a:srgbClr val="023FCE">
              <a:alpha val="70000"/>
            </a:srgbClr>
          </a:solidFill>
          <a:ln w="57150" cmpd="sng">
            <a:noFill/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r"/>
            <a:r>
              <a:rPr kumimoji="1" lang="en-US" altLang="zh-CN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kumimoji="1" lang="en-US" altLang="zh-CN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>
            <p:custDataLst>
              <p:tags r:id="rId10"/>
            </p:custDataLst>
          </p:nvPr>
        </p:nvCxnSpPr>
        <p:spPr>
          <a:xfrm>
            <a:off x="6353174" y="3470987"/>
            <a:ext cx="936534" cy="0"/>
          </a:xfrm>
          <a:prstGeom prst="line">
            <a:avLst/>
          </a:prstGeom>
          <a:ln w="444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1"/>
          <p:cNvSpPr/>
          <p:nvPr>
            <p:ph type="ctrTitle" idx="2" hasCustomPrompt="1"/>
            <p:custDataLst>
              <p:tags r:id="rId11"/>
            </p:custDataLst>
          </p:nvPr>
        </p:nvSpPr>
        <p:spPr>
          <a:xfrm>
            <a:off x="6170294" y="2664593"/>
            <a:ext cx="3443954" cy="578718"/>
          </a:xfrm>
        </p:spPr>
        <p:txBody>
          <a:bodyPr vert="horz" wrap="square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900" b="0" i="0" u="none" strike="noStrike" kern="0" cap="none" spc="0" normalizeH="0" baseline="0" noProof="1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 panose="020B0604020202020204" pitchFamily="34" charset="0"/>
                <a:ea typeface="汉仪粗黑 简" charset="0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0" name="Object 208"/>
          <p:cNvSpPr txBox="1"/>
          <p:nvPr>
            <p:ph type="body" idx="3" hasCustomPrompt="1"/>
            <p:custDataLst>
              <p:tags r:id="rId12"/>
            </p:custDataLst>
          </p:nvPr>
        </p:nvSpPr>
        <p:spPr>
          <a:xfrm>
            <a:off x="6170294" y="3971006"/>
            <a:ext cx="4610100" cy="1027212"/>
          </a:xfrm>
        </p:spPr>
        <p:txBody>
          <a:bodyPr vert="horz" wrap="square" rtlCol="0" anchor="t" anchorCtr="0">
            <a:normAutofit/>
          </a:bodyPr>
          <a:lstStyle>
            <a:lvl1pPr marL="0" marR="0" algn="just" defTabSz="914400" rtl="0" eaLnBrk="1" fontAlgn="auto" latinLnBrk="0" hangingPunct="1">
              <a:lnSpc>
                <a:spcPct val="139000"/>
              </a:lnSpc>
              <a:buClrTx/>
              <a:buSzTx/>
              <a:buFontTx/>
              <a:buNone/>
              <a:defRPr kumimoji="0" lang="zh-CN" altLang="en-US" sz="1600" b="0" i="0" u="none" strike="noStrike" kern="1200" cap="none" spc="0" normalizeH="0" baseline="0" noProof="1" dirty="0">
                <a:solidFill>
                  <a:srgbClr val="FFFFFF"/>
                </a:solidFill>
                <a:latin typeface="Arial" panose="020B0604020202020204" pitchFamily="34" charset="0"/>
                <a:ea typeface="汉仪旗黑-50简" charset="0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0" y="4697730"/>
            <a:ext cx="12192000" cy="2160270"/>
            <a:chOff x="0" y="4697730"/>
            <a:chExt cx="12192000" cy="2160270"/>
          </a:xfrm>
        </p:grpSpPr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0" y="5334000"/>
              <a:ext cx="12192000" cy="1524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10212586" y="4697730"/>
              <a:ext cx="1979414" cy="2160269"/>
            </a:xfrm>
            <a:custGeom>
              <a:avLst/>
              <a:gdLst>
                <a:gd name="connsiteX0" fmla="*/ 0 w 6283858"/>
                <a:gd name="connsiteY0" fmla="*/ 0 h 6858000"/>
                <a:gd name="connsiteX1" fmla="*/ 6283858 w 6283858"/>
                <a:gd name="connsiteY1" fmla="*/ 0 h 6858000"/>
                <a:gd name="connsiteX2" fmla="*/ 6283858 w 6283858"/>
                <a:gd name="connsiteY2" fmla="*/ 6858000 h 6858000"/>
                <a:gd name="connsiteX3" fmla="*/ 0 w 6283858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3858" h="6858000">
                  <a:moveTo>
                    <a:pt x="0" y="0"/>
                  </a:moveTo>
                  <a:lnTo>
                    <a:pt x="6283858" y="0"/>
                  </a:lnTo>
                  <a:lnTo>
                    <a:pt x="6283858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defRPr sz="16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30000"/>
              </a:lnSpc>
              <a:defRPr sz="16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30000"/>
              </a:lnSpc>
              <a:defRPr sz="16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30000"/>
              </a:lnSpc>
              <a:defRPr sz="16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1pPr>
            <a:lvl2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2pPr>
            <a:lvl3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3pPr>
            <a:lvl4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4pPr>
            <a:lvl5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目录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汉仪旗黑-50简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1pPr>
            <a:lvl2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2pPr>
            <a:lvl3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3pPr>
            <a:lvl4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4pPr>
            <a:lvl5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>
                <a:solidFill>
                  <a:schemeClr val="lt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智能产品.png" descr="智能产品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46" name="矩形 3"/>
          <p:cNvSpPr/>
          <p:nvPr>
            <p:custDataLst>
              <p:tags r:id="rId4"/>
            </p:custDataLst>
          </p:nvPr>
        </p:nvSpPr>
        <p:spPr>
          <a:xfrm rot="5400000">
            <a:off x="10088468" y="-6774391"/>
            <a:ext cx="1478970" cy="10942876"/>
          </a:xfrm>
          <a:prstGeom prst="rect">
            <a:avLst/>
          </a:prstGeom>
          <a:solidFill>
            <a:srgbClr val="0D41C9">
              <a:alpha val="60000"/>
            </a:srgbClr>
          </a:solidFill>
          <a:ln w="12700">
            <a:solidFill>
              <a:srgbClr val="3F5A96"/>
            </a:solidFill>
            <a:miter/>
          </a:ln>
        </p:spPr>
        <p:txBody>
          <a:bodyPr lIns="0" tIns="0" rIns="0" bIns="0" anchor="ctr"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1"/>
          <p:cNvSpPr/>
          <p:nvPr>
            <p:ph type="subTitle" idx="1" hasCustomPrompt="1"/>
            <p:custDataLst>
              <p:tags r:id="rId8"/>
            </p:custDataLst>
          </p:nvPr>
        </p:nvSpPr>
        <p:spPr>
          <a:xfrm>
            <a:off x="2364160" y="3343275"/>
            <a:ext cx="7463680" cy="867537"/>
          </a:xfrm>
          <a:ln w="3175">
            <a:miter lim="400000"/>
          </a:ln>
        </p:spPr>
        <p:txBody>
          <a:bodyPr vert="horz" wrap="square" lIns="101600" tIns="38100" rIns="76200" bIns="3810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YouSheBiaoTiHei"/>
                <a:sym typeface="YouSheBiaoTiHei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2"/>
          <p:cNvSpPr/>
          <p:nvPr>
            <p:ph type="title" idx="2" hasCustomPrompt="1"/>
            <p:custDataLst>
              <p:tags r:id="rId9"/>
            </p:custDataLst>
          </p:nvPr>
        </p:nvSpPr>
        <p:spPr>
          <a:xfrm>
            <a:off x="2364795" y="1736090"/>
            <a:ext cx="7462410" cy="1583690"/>
          </a:xfrm>
          <a:ln w="3175">
            <a:miter lim="400000"/>
          </a:ln>
        </p:spPr>
        <p:txBody>
          <a:bodyPr vert="horz" wrap="square" lIns="101600" tIns="38100" rIns="63500" bIns="381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300" b="0" i="0" u="none" strike="noStrike" kern="1200" cap="none" spc="3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粗黑 简" charset="0"/>
                <a:cs typeface="汉仪粗黑 简" charset="0"/>
                <a:sym typeface="YouSheBiaoTiHei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Object 2104"/>
          <p:cNvSpPr txBox="1"/>
          <p:nvPr>
            <p:ph type="body" idx="3" hasCustomPrompt="1"/>
            <p:custDataLst>
              <p:tags r:id="rId10"/>
            </p:custDataLst>
          </p:nvPr>
        </p:nvSpPr>
        <p:spPr>
          <a:xfrm>
            <a:off x="3944675" y="4462907"/>
            <a:ext cx="4302650" cy="659625"/>
          </a:xfrm>
          <a:ln w="3175">
            <a:miter lim="400000"/>
          </a:ln>
        </p:spPr>
        <p:txBody>
          <a:bodyPr wrap="square" lIns="101600" tIns="0" rIns="82550" bIns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sz="24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旗黑-50简" charset="0"/>
                <a:cs typeface="OPPOSans-R"/>
                <a:sym typeface="OPPOSans-R"/>
              </a:defRPr>
            </a:lvl1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-12735" y="17145"/>
            <a:ext cx="1219835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2"/>
            </p:custDataLst>
          </p:nvPr>
        </p:nvGrpSpPr>
        <p:grpSpPr>
          <a:xfrm>
            <a:off x="0" y="4697730"/>
            <a:ext cx="12192000" cy="2160270"/>
            <a:chOff x="0" y="4697730"/>
            <a:chExt cx="12192000" cy="2160270"/>
          </a:xfrm>
        </p:grpSpPr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0" y="5334000"/>
              <a:ext cx="12192000" cy="1524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10212586" y="4697730"/>
              <a:ext cx="1979414" cy="2160269"/>
            </a:xfrm>
            <a:custGeom>
              <a:avLst/>
              <a:gdLst>
                <a:gd name="connsiteX0" fmla="*/ 0 w 6283858"/>
                <a:gd name="connsiteY0" fmla="*/ 0 h 6858000"/>
                <a:gd name="connsiteX1" fmla="*/ 6283858 w 6283858"/>
                <a:gd name="connsiteY1" fmla="*/ 0 h 6858000"/>
                <a:gd name="connsiteX2" fmla="*/ 6283858 w 6283858"/>
                <a:gd name="connsiteY2" fmla="*/ 6858000 h 6858000"/>
                <a:gd name="connsiteX3" fmla="*/ 0 w 6283858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3858" h="6858000">
                  <a:moveTo>
                    <a:pt x="0" y="0"/>
                  </a:moveTo>
                  <a:lnTo>
                    <a:pt x="6283858" y="0"/>
                  </a:lnTo>
                  <a:lnTo>
                    <a:pt x="6283858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905" y="0"/>
            <a:ext cx="12192000" cy="6878307"/>
          </a:xfrm>
          <a:prstGeom prst="rect">
            <a:avLst/>
          </a:prstGeom>
        </p:spPr>
      </p:pic>
      <p:sp>
        <p:nvSpPr>
          <p:cNvPr id="8" name="衬底1"/>
          <p:cNvSpPr/>
          <p:nvPr>
            <p:custDataLst>
              <p:tags r:id="rId4"/>
            </p:custDataLst>
          </p:nvPr>
        </p:nvSpPr>
        <p:spPr>
          <a:xfrm>
            <a:off x="1905" y="0"/>
            <a:ext cx="12192000" cy="6878320"/>
          </a:xfrm>
          <a:prstGeom prst="rect">
            <a:avLst/>
          </a:prstGeom>
          <a:solidFill>
            <a:schemeClr val="accent1">
              <a:alpha val="30000"/>
            </a:schemeClr>
          </a:solidFill>
          <a:ln w="5715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l"/>
            <a:r>
              <a:rPr kumimoji="1" lang="zh-CN" altLang="en-US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衬底</a:t>
            </a:r>
            <a:r>
              <a:rPr kumimoji="1" lang="en-US" altLang="zh-CN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endParaRPr kumimoji="1" lang="en-US" altLang="zh-CN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rgbClr val="0F142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00" y="-4127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:\【PPT模板制作】\已完成\智能产品-渐变\智能产品111.jpg智能产品1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-12735" y="17145"/>
            <a:ext cx="1219835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旗黑-50简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0212586" y="4697730"/>
            <a:ext cx="1979414" cy="2160269"/>
          </a:xfrm>
          <a:custGeom>
            <a:avLst/>
            <a:gdLst>
              <a:gd name="connsiteX0" fmla="*/ 0 w 6283858"/>
              <a:gd name="connsiteY0" fmla="*/ 0 h 6858000"/>
              <a:gd name="connsiteX1" fmla="*/ 6283858 w 6283858"/>
              <a:gd name="connsiteY1" fmla="*/ 0 h 6858000"/>
              <a:gd name="connsiteX2" fmla="*/ 6283858 w 6283858"/>
              <a:gd name="connsiteY2" fmla="*/ 6858000 h 6858000"/>
              <a:gd name="connsiteX3" fmla="*/ 0 w 62838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3858" h="6858000">
                <a:moveTo>
                  <a:pt x="0" y="0"/>
                </a:moveTo>
                <a:lnTo>
                  <a:pt x="6283858" y="0"/>
                </a:lnTo>
                <a:lnTo>
                  <a:pt x="628385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5334000"/>
            <a:ext cx="12192000" cy="1524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0212586" y="4697730"/>
            <a:ext cx="1979414" cy="2160269"/>
          </a:xfrm>
          <a:custGeom>
            <a:avLst/>
            <a:gdLst>
              <a:gd name="connsiteX0" fmla="*/ 0 w 6283858"/>
              <a:gd name="connsiteY0" fmla="*/ 0 h 6858000"/>
              <a:gd name="connsiteX1" fmla="*/ 6283858 w 6283858"/>
              <a:gd name="connsiteY1" fmla="*/ 0 h 6858000"/>
              <a:gd name="connsiteX2" fmla="*/ 6283858 w 6283858"/>
              <a:gd name="connsiteY2" fmla="*/ 6858000 h 6858000"/>
              <a:gd name="connsiteX3" fmla="*/ 0 w 62838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3858" h="6858000">
                <a:moveTo>
                  <a:pt x="0" y="0"/>
                </a:moveTo>
                <a:lnTo>
                  <a:pt x="6283858" y="0"/>
                </a:lnTo>
                <a:lnTo>
                  <a:pt x="628385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304200"/>
            <a:ext cx="12192000" cy="6553800"/>
            <a:chOff x="0" y="304200"/>
            <a:chExt cx="12192000" cy="65538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>
              <a:off x="0" y="4697730"/>
              <a:ext cx="12192000" cy="2160270"/>
              <a:chOff x="0" y="4697730"/>
              <a:chExt cx="12192000" cy="2160270"/>
            </a:xfrm>
          </p:grpSpPr>
          <p:pic>
            <p:nvPicPr>
              <p:cNvPr id="11" name="图片 10"/>
              <p:cNvPicPr>
                <a:picLocks noChangeAspect="1"/>
              </p:cNvPicPr>
              <p:nvPr userDrawn="1">
                <p:custDataLst>
                  <p:tags r:id="rId4"/>
                </p:custDataLst>
              </p:nvPr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0" y="5334000"/>
                <a:ext cx="12192000" cy="1524000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 userDrawn="1">
                <p:custDataLst>
                  <p:tags r:id="rId6"/>
                </p:custDataLst>
              </p:nvPr>
            </p:nvPicPr>
            <p:blipFill>
              <a:blip r:embed="rId7" cstate="email"/>
              <a:srcRect/>
              <a:stretch>
                <a:fillRect/>
              </a:stretch>
            </p:blipFill>
            <p:spPr>
              <a:xfrm>
                <a:off x="10212586" y="4697730"/>
                <a:ext cx="1979414" cy="2160269"/>
              </a:xfrm>
              <a:custGeom>
                <a:avLst/>
                <a:gdLst>
                  <a:gd name="connsiteX0" fmla="*/ 0 w 6283858"/>
                  <a:gd name="connsiteY0" fmla="*/ 0 h 6858000"/>
                  <a:gd name="connsiteX1" fmla="*/ 6283858 w 6283858"/>
                  <a:gd name="connsiteY1" fmla="*/ 0 h 6858000"/>
                  <a:gd name="connsiteX2" fmla="*/ 6283858 w 6283858"/>
                  <a:gd name="connsiteY2" fmla="*/ 6858000 h 6858000"/>
                  <a:gd name="connsiteX3" fmla="*/ 0 w 6283858"/>
                  <a:gd name="connsiteY3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83858" h="6858000">
                    <a:moveTo>
                      <a:pt x="0" y="0"/>
                    </a:moveTo>
                    <a:lnTo>
                      <a:pt x="6283858" y="0"/>
                    </a:lnTo>
                    <a:lnTo>
                      <a:pt x="6283858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marL="514350" indent="-2857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•"/>
              <a:defRPr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971550" indent="-2857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•"/>
              <a:defRPr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428750" indent="-2857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•"/>
              <a:defRPr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885950" indent="-2857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•"/>
              <a:defRPr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343150" indent="-2857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•"/>
              <a:defRPr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5.png"/><Relationship Id="rId24" Type="http://schemas.openxmlformats.org/officeDocument/2006/relationships/tags" Target="../tags/tag144.xml"/><Relationship Id="rId23" Type="http://schemas.openxmlformats.org/officeDocument/2006/relationships/tags" Target="../tags/tag143.xml"/><Relationship Id="rId22" Type="http://schemas.openxmlformats.org/officeDocument/2006/relationships/tags" Target="../tags/tag142.xml"/><Relationship Id="rId21" Type="http://schemas.openxmlformats.org/officeDocument/2006/relationships/tags" Target="../tags/tag141.xml"/><Relationship Id="rId20" Type="http://schemas.openxmlformats.org/officeDocument/2006/relationships/tags" Target="../tags/tag14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6" Type="http://schemas.openxmlformats.org/officeDocument/2006/relationships/theme" Target="../theme/theme2.xml"/><Relationship Id="rId25" Type="http://schemas.openxmlformats.org/officeDocument/2006/relationships/image" Target="../media/image5.png"/><Relationship Id="rId24" Type="http://schemas.openxmlformats.org/officeDocument/2006/relationships/tags" Target="../tags/tag277.xml"/><Relationship Id="rId23" Type="http://schemas.openxmlformats.org/officeDocument/2006/relationships/tags" Target="../tags/tag276.xml"/><Relationship Id="rId22" Type="http://schemas.openxmlformats.org/officeDocument/2006/relationships/tags" Target="../tags/tag275.xml"/><Relationship Id="rId21" Type="http://schemas.openxmlformats.org/officeDocument/2006/relationships/tags" Target="../tags/tag274.xml"/><Relationship Id="rId20" Type="http://schemas.openxmlformats.org/officeDocument/2006/relationships/tags" Target="../tags/tag273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72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410.xml"/><Relationship Id="rId23" Type="http://schemas.openxmlformats.org/officeDocument/2006/relationships/tags" Target="../tags/tag409.xml"/><Relationship Id="rId22" Type="http://schemas.openxmlformats.org/officeDocument/2006/relationships/tags" Target="../tags/tag408.xml"/><Relationship Id="rId21" Type="http://schemas.openxmlformats.org/officeDocument/2006/relationships/tags" Target="../tags/tag407.xml"/><Relationship Id="rId20" Type="http://schemas.openxmlformats.org/officeDocument/2006/relationships/tags" Target="../tags/tag406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405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白色logo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0401935" y="83820"/>
            <a:ext cx="1684655" cy="3784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bg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bg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bg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旗黑-50简" charset="0"/>
                <a:cs typeface="汉仪旗黑-50简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旗黑-50简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tags" Target="../tags/tag414.xml"/><Relationship Id="rId4" Type="http://schemas.openxmlformats.org/officeDocument/2006/relationships/tags" Target="../tags/tag413.xml"/><Relationship Id="rId3" Type="http://schemas.openxmlformats.org/officeDocument/2006/relationships/tags" Target="../tags/tag412.xml"/><Relationship Id="rId2" Type="http://schemas.openxmlformats.org/officeDocument/2006/relationships/image" Target="../media/image13.png"/><Relationship Id="rId1" Type="http://schemas.openxmlformats.org/officeDocument/2006/relationships/tags" Target="../tags/tag41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84.xml"/><Relationship Id="rId8" Type="http://schemas.openxmlformats.org/officeDocument/2006/relationships/tags" Target="../tags/tag483.xml"/><Relationship Id="rId7" Type="http://schemas.openxmlformats.org/officeDocument/2006/relationships/tags" Target="../tags/tag482.xml"/><Relationship Id="rId6" Type="http://schemas.openxmlformats.org/officeDocument/2006/relationships/tags" Target="../tags/tag481.xml"/><Relationship Id="rId5" Type="http://schemas.openxmlformats.org/officeDocument/2006/relationships/tags" Target="../tags/tag480.xml"/><Relationship Id="rId48" Type="http://schemas.openxmlformats.org/officeDocument/2006/relationships/notesSlide" Target="../notesSlides/notesSlide4.xml"/><Relationship Id="rId47" Type="http://schemas.openxmlformats.org/officeDocument/2006/relationships/slideLayout" Target="../slideLayouts/slideLayout25.xml"/><Relationship Id="rId46" Type="http://schemas.openxmlformats.org/officeDocument/2006/relationships/tags" Target="../tags/tag520.xml"/><Relationship Id="rId45" Type="http://schemas.openxmlformats.org/officeDocument/2006/relationships/image" Target="../media/image5.png"/><Relationship Id="rId44" Type="http://schemas.openxmlformats.org/officeDocument/2006/relationships/tags" Target="../tags/tag519.xml"/><Relationship Id="rId43" Type="http://schemas.openxmlformats.org/officeDocument/2006/relationships/tags" Target="../tags/tag518.xml"/><Relationship Id="rId42" Type="http://schemas.openxmlformats.org/officeDocument/2006/relationships/tags" Target="../tags/tag517.xml"/><Relationship Id="rId41" Type="http://schemas.openxmlformats.org/officeDocument/2006/relationships/tags" Target="../tags/tag516.xml"/><Relationship Id="rId40" Type="http://schemas.openxmlformats.org/officeDocument/2006/relationships/tags" Target="../tags/tag515.xml"/><Relationship Id="rId4" Type="http://schemas.openxmlformats.org/officeDocument/2006/relationships/tags" Target="../tags/tag479.xml"/><Relationship Id="rId39" Type="http://schemas.openxmlformats.org/officeDocument/2006/relationships/tags" Target="../tags/tag514.xml"/><Relationship Id="rId38" Type="http://schemas.openxmlformats.org/officeDocument/2006/relationships/tags" Target="../tags/tag513.xml"/><Relationship Id="rId37" Type="http://schemas.openxmlformats.org/officeDocument/2006/relationships/tags" Target="../tags/tag512.xml"/><Relationship Id="rId36" Type="http://schemas.openxmlformats.org/officeDocument/2006/relationships/tags" Target="../tags/tag511.xml"/><Relationship Id="rId35" Type="http://schemas.openxmlformats.org/officeDocument/2006/relationships/tags" Target="../tags/tag510.xml"/><Relationship Id="rId34" Type="http://schemas.openxmlformats.org/officeDocument/2006/relationships/tags" Target="../tags/tag509.xml"/><Relationship Id="rId33" Type="http://schemas.openxmlformats.org/officeDocument/2006/relationships/tags" Target="../tags/tag508.xml"/><Relationship Id="rId32" Type="http://schemas.openxmlformats.org/officeDocument/2006/relationships/tags" Target="../tags/tag507.xml"/><Relationship Id="rId31" Type="http://schemas.openxmlformats.org/officeDocument/2006/relationships/tags" Target="../tags/tag506.xml"/><Relationship Id="rId30" Type="http://schemas.openxmlformats.org/officeDocument/2006/relationships/tags" Target="../tags/tag505.xml"/><Relationship Id="rId3" Type="http://schemas.openxmlformats.org/officeDocument/2006/relationships/tags" Target="../tags/tag478.xml"/><Relationship Id="rId29" Type="http://schemas.openxmlformats.org/officeDocument/2006/relationships/tags" Target="../tags/tag504.xml"/><Relationship Id="rId28" Type="http://schemas.openxmlformats.org/officeDocument/2006/relationships/tags" Target="../tags/tag503.xml"/><Relationship Id="rId27" Type="http://schemas.openxmlformats.org/officeDocument/2006/relationships/tags" Target="../tags/tag502.xml"/><Relationship Id="rId26" Type="http://schemas.openxmlformats.org/officeDocument/2006/relationships/tags" Target="../tags/tag501.xml"/><Relationship Id="rId25" Type="http://schemas.openxmlformats.org/officeDocument/2006/relationships/tags" Target="../tags/tag500.xml"/><Relationship Id="rId24" Type="http://schemas.openxmlformats.org/officeDocument/2006/relationships/tags" Target="../tags/tag499.xml"/><Relationship Id="rId23" Type="http://schemas.openxmlformats.org/officeDocument/2006/relationships/tags" Target="../tags/tag498.xml"/><Relationship Id="rId22" Type="http://schemas.openxmlformats.org/officeDocument/2006/relationships/tags" Target="../tags/tag497.xml"/><Relationship Id="rId21" Type="http://schemas.openxmlformats.org/officeDocument/2006/relationships/tags" Target="../tags/tag496.xml"/><Relationship Id="rId20" Type="http://schemas.openxmlformats.org/officeDocument/2006/relationships/tags" Target="../tags/tag495.xml"/><Relationship Id="rId2" Type="http://schemas.openxmlformats.org/officeDocument/2006/relationships/tags" Target="../tags/tag477.xml"/><Relationship Id="rId19" Type="http://schemas.openxmlformats.org/officeDocument/2006/relationships/tags" Target="../tags/tag494.xml"/><Relationship Id="rId18" Type="http://schemas.openxmlformats.org/officeDocument/2006/relationships/tags" Target="../tags/tag493.xml"/><Relationship Id="rId17" Type="http://schemas.openxmlformats.org/officeDocument/2006/relationships/tags" Target="../tags/tag492.xml"/><Relationship Id="rId16" Type="http://schemas.openxmlformats.org/officeDocument/2006/relationships/tags" Target="../tags/tag491.xml"/><Relationship Id="rId15" Type="http://schemas.openxmlformats.org/officeDocument/2006/relationships/tags" Target="../tags/tag490.xml"/><Relationship Id="rId14" Type="http://schemas.openxmlformats.org/officeDocument/2006/relationships/tags" Target="../tags/tag489.xml"/><Relationship Id="rId13" Type="http://schemas.openxmlformats.org/officeDocument/2006/relationships/tags" Target="../tags/tag488.xml"/><Relationship Id="rId12" Type="http://schemas.openxmlformats.org/officeDocument/2006/relationships/tags" Target="../tags/tag487.xml"/><Relationship Id="rId11" Type="http://schemas.openxmlformats.org/officeDocument/2006/relationships/tags" Target="../tags/tag486.xml"/><Relationship Id="rId10" Type="http://schemas.openxmlformats.org/officeDocument/2006/relationships/tags" Target="../tags/tag485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tags" Target="../tags/tag524.xml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tags" Target="../tags/tag523.xml"/><Relationship Id="rId4" Type="http://schemas.openxmlformats.org/officeDocument/2006/relationships/image" Target="../media/image5.png"/><Relationship Id="rId3" Type="http://schemas.openxmlformats.org/officeDocument/2006/relationships/tags" Target="../tags/tag522.xml"/><Relationship Id="rId2" Type="http://schemas.openxmlformats.org/officeDocument/2006/relationships/tags" Target="../tags/tag521.xml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jpeg"/><Relationship Id="rId8" Type="http://schemas.openxmlformats.org/officeDocument/2006/relationships/tags" Target="../tags/tag529.xml"/><Relationship Id="rId7" Type="http://schemas.openxmlformats.org/officeDocument/2006/relationships/image" Target="../media/image29.jpeg"/><Relationship Id="rId6" Type="http://schemas.openxmlformats.org/officeDocument/2006/relationships/tags" Target="../tags/tag528.xml"/><Relationship Id="rId5" Type="http://schemas.openxmlformats.org/officeDocument/2006/relationships/image" Target="../media/image5.png"/><Relationship Id="rId4" Type="http://schemas.openxmlformats.org/officeDocument/2006/relationships/tags" Target="../tags/tag527.xml"/><Relationship Id="rId3" Type="http://schemas.openxmlformats.org/officeDocument/2006/relationships/tags" Target="../tags/tag526.xml"/><Relationship Id="rId2" Type="http://schemas.openxmlformats.org/officeDocument/2006/relationships/tags" Target="../tags/tag525.xml"/><Relationship Id="rId17" Type="http://schemas.openxmlformats.org/officeDocument/2006/relationships/notesSlide" Target="../notesSlides/notesSlide6.xml"/><Relationship Id="rId16" Type="http://schemas.openxmlformats.org/officeDocument/2006/relationships/slideLayout" Target="../slideLayouts/slideLayout25.xml"/><Relationship Id="rId15" Type="http://schemas.openxmlformats.org/officeDocument/2006/relationships/tags" Target="../tags/tag533.xml"/><Relationship Id="rId14" Type="http://schemas.openxmlformats.org/officeDocument/2006/relationships/tags" Target="../tags/tag532.xml"/><Relationship Id="rId13" Type="http://schemas.openxmlformats.org/officeDocument/2006/relationships/image" Target="../media/image32.jpeg"/><Relationship Id="rId12" Type="http://schemas.openxmlformats.org/officeDocument/2006/relationships/tags" Target="../tags/tag531.xml"/><Relationship Id="rId11" Type="http://schemas.openxmlformats.org/officeDocument/2006/relationships/image" Target="../media/image31.jpeg"/><Relationship Id="rId10" Type="http://schemas.openxmlformats.org/officeDocument/2006/relationships/tags" Target="../tags/tag530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tags" Target="../tags/tag537.xml"/><Relationship Id="rId7" Type="http://schemas.openxmlformats.org/officeDocument/2006/relationships/image" Target="../media/image5.png"/><Relationship Id="rId6" Type="http://schemas.openxmlformats.org/officeDocument/2006/relationships/tags" Target="../tags/tag536.xml"/><Relationship Id="rId5" Type="http://schemas.openxmlformats.org/officeDocument/2006/relationships/tags" Target="../tags/tag535.xml"/><Relationship Id="rId4" Type="http://schemas.openxmlformats.org/officeDocument/2006/relationships/tags" Target="../tags/tag534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45.xml"/><Relationship Id="rId8" Type="http://schemas.openxmlformats.org/officeDocument/2006/relationships/tags" Target="../tags/tag544.xml"/><Relationship Id="rId7" Type="http://schemas.openxmlformats.org/officeDocument/2006/relationships/tags" Target="../tags/tag543.xml"/><Relationship Id="rId6" Type="http://schemas.openxmlformats.org/officeDocument/2006/relationships/tags" Target="../tags/tag542.xml"/><Relationship Id="rId5" Type="http://schemas.openxmlformats.org/officeDocument/2006/relationships/tags" Target="../tags/tag541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4" Type="http://schemas.openxmlformats.org/officeDocument/2006/relationships/notesSlide" Target="../notesSlides/notesSlide8.xml"/><Relationship Id="rId13" Type="http://schemas.openxmlformats.org/officeDocument/2006/relationships/slideLayout" Target="../slideLayouts/slideLayout25.xml"/><Relationship Id="rId12" Type="http://schemas.openxmlformats.org/officeDocument/2006/relationships/tags" Target="../tags/tag547.xml"/><Relationship Id="rId11" Type="http://schemas.openxmlformats.org/officeDocument/2006/relationships/image" Target="../media/image5.png"/><Relationship Id="rId10" Type="http://schemas.openxmlformats.org/officeDocument/2006/relationships/tags" Target="../tags/tag546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55.xml"/><Relationship Id="rId8" Type="http://schemas.openxmlformats.org/officeDocument/2006/relationships/tags" Target="../tags/tag554.xml"/><Relationship Id="rId7" Type="http://schemas.openxmlformats.org/officeDocument/2006/relationships/tags" Target="../tags/tag553.xml"/><Relationship Id="rId6" Type="http://schemas.openxmlformats.org/officeDocument/2006/relationships/tags" Target="../tags/tag552.xml"/><Relationship Id="rId5" Type="http://schemas.openxmlformats.org/officeDocument/2006/relationships/tags" Target="../tags/tag551.xml"/><Relationship Id="rId4" Type="http://schemas.openxmlformats.org/officeDocument/2006/relationships/tags" Target="../tags/tag550.xml"/><Relationship Id="rId3" Type="http://schemas.openxmlformats.org/officeDocument/2006/relationships/tags" Target="../tags/tag549.xml"/><Relationship Id="rId22" Type="http://schemas.openxmlformats.org/officeDocument/2006/relationships/notesSlide" Target="../notesSlides/notesSlide9.xml"/><Relationship Id="rId21" Type="http://schemas.openxmlformats.org/officeDocument/2006/relationships/slideLayout" Target="../slideLayouts/slideLayout25.xml"/><Relationship Id="rId20" Type="http://schemas.openxmlformats.org/officeDocument/2006/relationships/tags" Target="../tags/tag559.xml"/><Relationship Id="rId2" Type="http://schemas.openxmlformats.org/officeDocument/2006/relationships/tags" Target="../tags/tag548.xml"/><Relationship Id="rId19" Type="http://schemas.openxmlformats.org/officeDocument/2006/relationships/image" Target="../media/image39.png"/><Relationship Id="rId18" Type="http://schemas.openxmlformats.org/officeDocument/2006/relationships/image" Target="../media/image38.png"/><Relationship Id="rId17" Type="http://schemas.openxmlformats.org/officeDocument/2006/relationships/image" Target="../media/image20.png"/><Relationship Id="rId16" Type="http://schemas.openxmlformats.org/officeDocument/2006/relationships/image" Target="../media/image37.png"/><Relationship Id="rId15" Type="http://schemas.openxmlformats.org/officeDocument/2006/relationships/image" Target="../media/image36.png"/><Relationship Id="rId14" Type="http://schemas.openxmlformats.org/officeDocument/2006/relationships/image" Target="../media/image35.png"/><Relationship Id="rId13" Type="http://schemas.openxmlformats.org/officeDocument/2006/relationships/image" Target="../media/image5.png"/><Relationship Id="rId12" Type="http://schemas.openxmlformats.org/officeDocument/2006/relationships/tags" Target="../tags/tag558.xml"/><Relationship Id="rId11" Type="http://schemas.openxmlformats.org/officeDocument/2006/relationships/tags" Target="../tags/tag557.xml"/><Relationship Id="rId10" Type="http://schemas.openxmlformats.org/officeDocument/2006/relationships/tags" Target="../tags/tag556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561.xml"/><Relationship Id="rId8" Type="http://schemas.openxmlformats.org/officeDocument/2006/relationships/image" Target="../media/image44.png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5.png"/><Relationship Id="rId2" Type="http://schemas.openxmlformats.org/officeDocument/2006/relationships/tags" Target="../tags/tag560.xml"/><Relationship Id="rId13" Type="http://schemas.openxmlformats.org/officeDocument/2006/relationships/notesSlide" Target="../notesSlides/notesSlide10.xml"/><Relationship Id="rId12" Type="http://schemas.openxmlformats.org/officeDocument/2006/relationships/slideLayout" Target="../slideLayouts/slideLayout25.xml"/><Relationship Id="rId11" Type="http://schemas.openxmlformats.org/officeDocument/2006/relationships/tags" Target="../tags/tag563.xml"/><Relationship Id="rId10" Type="http://schemas.openxmlformats.org/officeDocument/2006/relationships/tags" Target="../tags/tag562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68.xml"/><Relationship Id="rId8" Type="http://schemas.openxmlformats.org/officeDocument/2006/relationships/tags" Target="../tags/tag567.xml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5.png"/><Relationship Id="rId4" Type="http://schemas.openxmlformats.org/officeDocument/2006/relationships/tags" Target="../tags/tag566.xml"/><Relationship Id="rId3" Type="http://schemas.openxmlformats.org/officeDocument/2006/relationships/tags" Target="../tags/tag565.xml"/><Relationship Id="rId2" Type="http://schemas.openxmlformats.org/officeDocument/2006/relationships/tags" Target="../tags/tag564.xml"/><Relationship Id="rId12" Type="http://schemas.openxmlformats.org/officeDocument/2006/relationships/notesSlide" Target="../notesSlides/notesSlide11.xml"/><Relationship Id="rId11" Type="http://schemas.openxmlformats.org/officeDocument/2006/relationships/slideLayout" Target="../slideLayouts/slideLayout25.xml"/><Relationship Id="rId10" Type="http://schemas.openxmlformats.org/officeDocument/2006/relationships/tags" Target="../tags/tag569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25.xml"/><Relationship Id="rId7" Type="http://schemas.openxmlformats.org/officeDocument/2006/relationships/tags" Target="../tags/tag570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9.xml"/><Relationship Id="rId4" Type="http://schemas.openxmlformats.org/officeDocument/2006/relationships/tags" Target="../tags/tag573.xml"/><Relationship Id="rId3" Type="http://schemas.openxmlformats.org/officeDocument/2006/relationships/image" Target="../media/image5.png"/><Relationship Id="rId2" Type="http://schemas.openxmlformats.org/officeDocument/2006/relationships/tags" Target="../tags/tag572.xml"/><Relationship Id="rId1" Type="http://schemas.openxmlformats.org/officeDocument/2006/relationships/tags" Target="../tags/tag57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tags" Target="../tags/tag421.xml"/><Relationship Id="rId7" Type="http://schemas.openxmlformats.org/officeDocument/2006/relationships/image" Target="../media/image5.png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image" Target="../media/image14.webp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tags" Target="../tags/tag426.xml"/><Relationship Id="rId7" Type="http://schemas.openxmlformats.org/officeDocument/2006/relationships/image" Target="../media/image5.png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image" Target="../media/image15.png"/><Relationship Id="rId2" Type="http://schemas.openxmlformats.org/officeDocument/2006/relationships/tags" Target="../tags/tag422.xml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image" Target="../media/image17.png"/><Relationship Id="rId7" Type="http://schemas.openxmlformats.org/officeDocument/2006/relationships/tags" Target="../tags/tag431.xml"/><Relationship Id="rId6" Type="http://schemas.openxmlformats.org/officeDocument/2006/relationships/tags" Target="../tags/tag430.xml"/><Relationship Id="rId5" Type="http://schemas.openxmlformats.org/officeDocument/2006/relationships/image" Target="../media/image16.png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image" Target="../media/image8.jpeg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433.xml"/><Relationship Id="rId10" Type="http://schemas.openxmlformats.org/officeDocument/2006/relationships/image" Target="../media/image5.png"/><Relationship Id="rId1" Type="http://schemas.openxmlformats.org/officeDocument/2006/relationships/tags" Target="../tags/tag42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41.xml"/><Relationship Id="rId8" Type="http://schemas.openxmlformats.org/officeDocument/2006/relationships/tags" Target="../tags/tag440.xml"/><Relationship Id="rId7" Type="http://schemas.openxmlformats.org/officeDocument/2006/relationships/tags" Target="../tags/tag439.xml"/><Relationship Id="rId6" Type="http://schemas.openxmlformats.org/officeDocument/2006/relationships/tags" Target="../tags/tag438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3" Type="http://schemas.openxmlformats.org/officeDocument/2006/relationships/tags" Target="../tags/tag435.xml"/><Relationship Id="rId2" Type="http://schemas.openxmlformats.org/officeDocument/2006/relationships/image" Target="../media/image8.jpeg"/><Relationship Id="rId16" Type="http://schemas.openxmlformats.org/officeDocument/2006/relationships/slideLayout" Target="../slideLayouts/slideLayout43.xml"/><Relationship Id="rId15" Type="http://schemas.openxmlformats.org/officeDocument/2006/relationships/tags" Target="../tags/tag447.xml"/><Relationship Id="rId14" Type="http://schemas.openxmlformats.org/officeDocument/2006/relationships/tags" Target="../tags/tag446.xml"/><Relationship Id="rId13" Type="http://schemas.openxmlformats.org/officeDocument/2006/relationships/tags" Target="../tags/tag445.xml"/><Relationship Id="rId12" Type="http://schemas.openxmlformats.org/officeDocument/2006/relationships/tags" Target="../tags/tag444.xml"/><Relationship Id="rId11" Type="http://schemas.openxmlformats.org/officeDocument/2006/relationships/tags" Target="../tags/tag443.xml"/><Relationship Id="rId10" Type="http://schemas.openxmlformats.org/officeDocument/2006/relationships/tags" Target="../tags/tag442.xml"/><Relationship Id="rId1" Type="http://schemas.openxmlformats.org/officeDocument/2006/relationships/tags" Target="../tags/tag43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image" Target="../media/image19.png"/><Relationship Id="rId5" Type="http://schemas.openxmlformats.org/officeDocument/2006/relationships/tags" Target="../tags/tag450.xml"/><Relationship Id="rId4" Type="http://schemas.openxmlformats.org/officeDocument/2006/relationships/image" Target="../media/image18.png"/><Relationship Id="rId3" Type="http://schemas.openxmlformats.org/officeDocument/2006/relationships/tags" Target="../tags/tag449.xml"/><Relationship Id="rId2" Type="http://schemas.openxmlformats.org/officeDocument/2006/relationships/tags" Target="../tags/tag448.xml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453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462.xml"/><Relationship Id="rId10" Type="http://schemas.openxmlformats.org/officeDocument/2006/relationships/image" Target="../media/image5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25.xml"/><Relationship Id="rId16" Type="http://schemas.openxmlformats.org/officeDocument/2006/relationships/tags" Target="../tags/tag472.xml"/><Relationship Id="rId15" Type="http://schemas.openxmlformats.org/officeDocument/2006/relationships/image" Target="../media/image23.png"/><Relationship Id="rId14" Type="http://schemas.openxmlformats.org/officeDocument/2006/relationships/image" Target="../media/image22.png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5.png"/><Relationship Id="rId10" Type="http://schemas.openxmlformats.org/officeDocument/2006/relationships/tags" Target="../tags/tag47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76.xml"/><Relationship Id="rId8" Type="http://schemas.openxmlformats.org/officeDocument/2006/relationships/tags" Target="../tags/tag475.xml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png"/><Relationship Id="rId3" Type="http://schemas.openxmlformats.org/officeDocument/2006/relationships/tags" Target="../tags/tag474.xml"/><Relationship Id="rId2" Type="http://schemas.openxmlformats.org/officeDocument/2006/relationships/tags" Target="../tags/tag473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25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s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260000">
            <a:off x="8076565" y="4190365"/>
            <a:ext cx="1477010" cy="2363470"/>
          </a:xfrm>
          <a:prstGeom prst="rect">
            <a:avLst/>
          </a:prstGeom>
        </p:spPr>
      </p:pic>
      <p:sp>
        <p:nvSpPr>
          <p:cNvPr id="18" name="燕尾形 58"/>
          <p:cNvSpPr/>
          <p:nvPr>
            <p:custDataLst>
              <p:tags r:id="rId3"/>
            </p:custDataLst>
          </p:nvPr>
        </p:nvSpPr>
        <p:spPr>
          <a:xfrm>
            <a:off x="5301615" y="1854835"/>
            <a:ext cx="300355" cy="224790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9" name="燕尾形 59"/>
          <p:cNvSpPr/>
          <p:nvPr>
            <p:custDataLst>
              <p:tags r:id="rId4"/>
            </p:custDataLst>
          </p:nvPr>
        </p:nvSpPr>
        <p:spPr>
          <a:xfrm>
            <a:off x="5525770" y="1854835"/>
            <a:ext cx="300355" cy="224790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23" name="标题 22"/>
          <p:cNvSpPr/>
          <p:nvPr>
            <p:ph type="ctrTitle" idx="14"/>
            <p:custDataLst>
              <p:tags r:id="rId5"/>
            </p:custDataLst>
          </p:nvPr>
        </p:nvSpPr>
        <p:spPr>
          <a:xfrm>
            <a:off x="504825" y="740410"/>
            <a:ext cx="4740910" cy="1526540"/>
          </a:xfrm>
        </p:spPr>
        <p:txBody>
          <a:bodyPr>
            <a:noAutofit/>
          </a:bodyPr>
          <a:p>
            <a: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5400" i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PLUS会员</a:t>
            </a:r>
            <a:endParaRPr lang="en-US" altLang="zh-CN" sz="5400" i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5400" i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优质服务案例</a:t>
            </a:r>
            <a:endParaRPr lang="en-US" altLang="zh-CN" sz="5400" i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4" name="文本占位符 23"/>
          <p:cNvSpPr/>
          <p:nvPr>
            <p:ph type="body" idx="15"/>
            <p:custDataLst>
              <p:tags r:id="rId6"/>
            </p:custDataLst>
          </p:nvPr>
        </p:nvSpPr>
        <p:spPr>
          <a:xfrm>
            <a:off x="2726690" y="4056380"/>
            <a:ext cx="2064385" cy="2213610"/>
          </a:xfrm>
        </p:spPr>
        <p:txBody>
          <a:bodyPr>
            <a:normAutofit lnSpcReduction="20000"/>
            <a:scene3d>
              <a:camera prst="orthographicFront"/>
              <a:lightRig rig="threePt" dir="t"/>
            </a:scene3d>
          </a:bodyPr>
          <a:p>
            <a:pPr marL="285750" lvl="0" indent="-285750" algn="l" fontAlgn="ctr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企业简介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lvl="0" indent="-285750" algn="l" fontAlgn="ctr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企业困境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lvl="0" indent="-285750" algn="l" fontAlgn="ctr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解决方案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lvl="0" indent="-285750" algn="l" fontAlgn="ctr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服务展示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24915" y="2653030"/>
            <a:ext cx="54629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>
              <a:lnSpc>
                <a:spcPct val="140000"/>
              </a:lnSpc>
            </a:pPr>
            <a:r>
              <a:rPr lang="zh-CN" altLang="en-US" sz="2000" i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万商云集助力</a:t>
            </a:r>
            <a:r>
              <a:rPr lang="zh-CN" altLang="en-US" sz="2000" i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陕西航诚实业有限公司</a:t>
            </a:r>
            <a:endParaRPr lang="zh-CN" altLang="en-US" sz="2000" i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dist"/>
            <a:r>
              <a:rPr lang="zh-CN" altLang="en-US" sz="2000" i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实现数字化产品应用从</a:t>
            </a:r>
            <a:r>
              <a:rPr lang="en-US" altLang="zh-CN" sz="2000" i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</a:t>
            </a:r>
            <a:r>
              <a:rPr lang="zh-CN" altLang="en-US" sz="2000" i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到</a:t>
            </a:r>
            <a:r>
              <a:rPr lang="en-US" altLang="zh-CN" sz="2000" i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endParaRPr lang="en-US" altLang="zh-CN" sz="2000" i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4540" y="690880"/>
            <a:ext cx="1054608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FFC000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第三步：为陕西航诚实业布局平台基础运营策略，增强平台吸引力</a:t>
            </a:r>
            <a:endParaRPr lang="zh-CN" altLang="en-US" sz="3200" b="1" dirty="0">
              <a:solidFill>
                <a:srgbClr val="FFC000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67" name="任意多边形 66"/>
          <p:cNvSpPr/>
          <p:nvPr>
            <p:custDataLst>
              <p:tags r:id="rId2"/>
            </p:custDataLst>
          </p:nvPr>
        </p:nvSpPr>
        <p:spPr>
          <a:xfrm>
            <a:off x="7114289" y="2344634"/>
            <a:ext cx="1866428" cy="2849373"/>
          </a:xfrm>
          <a:custGeom>
            <a:avLst/>
            <a:gdLst>
              <a:gd name="connsiteX0" fmla="*/ 1089 w 2721"/>
              <a:gd name="connsiteY0" fmla="*/ 0 h 4154"/>
              <a:gd name="connsiteX1" fmla="*/ 2268 w 2721"/>
              <a:gd name="connsiteY1" fmla="*/ 4 h 4154"/>
              <a:gd name="connsiteX2" fmla="*/ 2721 w 2721"/>
              <a:gd name="connsiteY2" fmla="*/ 458 h 4154"/>
              <a:gd name="connsiteX3" fmla="*/ 2721 w 2721"/>
              <a:gd name="connsiteY3" fmla="*/ 3700 h 4154"/>
              <a:gd name="connsiteX4" fmla="*/ 2268 w 2721"/>
              <a:gd name="connsiteY4" fmla="*/ 4154 h 4154"/>
              <a:gd name="connsiteX5" fmla="*/ 454 w 2721"/>
              <a:gd name="connsiteY5" fmla="*/ 4154 h 4154"/>
              <a:gd name="connsiteX6" fmla="*/ 0 w 2721"/>
              <a:gd name="connsiteY6" fmla="*/ 3700 h 4154"/>
              <a:gd name="connsiteX7" fmla="*/ 0 w 2721"/>
              <a:gd name="connsiteY7" fmla="*/ 458 h 4154"/>
              <a:gd name="connsiteX8" fmla="*/ 380 w 2721"/>
              <a:gd name="connsiteY8" fmla="*/ 4 h 4154"/>
              <a:gd name="connsiteX9" fmla="*/ 380 w 2721"/>
              <a:gd name="connsiteY9" fmla="*/ 4 h 4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1" h="4154">
                <a:moveTo>
                  <a:pt x="1089" y="0"/>
                </a:moveTo>
                <a:lnTo>
                  <a:pt x="2268" y="4"/>
                </a:lnTo>
                <a:cubicBezTo>
                  <a:pt x="2518" y="4"/>
                  <a:pt x="2721" y="207"/>
                  <a:pt x="2721" y="458"/>
                </a:cubicBezTo>
                <a:lnTo>
                  <a:pt x="2721" y="3700"/>
                </a:lnTo>
                <a:cubicBezTo>
                  <a:pt x="2721" y="3951"/>
                  <a:pt x="2518" y="4154"/>
                  <a:pt x="2268" y="4154"/>
                </a:cubicBezTo>
                <a:lnTo>
                  <a:pt x="454" y="4154"/>
                </a:lnTo>
                <a:cubicBezTo>
                  <a:pt x="203" y="4154"/>
                  <a:pt x="0" y="3951"/>
                  <a:pt x="0" y="3700"/>
                </a:cubicBezTo>
                <a:lnTo>
                  <a:pt x="0" y="458"/>
                </a:lnTo>
                <a:cubicBezTo>
                  <a:pt x="20" y="184"/>
                  <a:pt x="129" y="4"/>
                  <a:pt x="380" y="4"/>
                </a:cubicBezTo>
                <a:lnTo>
                  <a:pt x="380" y="4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64" name="任意多边形 63"/>
          <p:cNvSpPr/>
          <p:nvPr>
            <p:custDataLst>
              <p:tags r:id="rId3"/>
            </p:custDataLst>
          </p:nvPr>
        </p:nvSpPr>
        <p:spPr>
          <a:xfrm>
            <a:off x="5166235" y="2352865"/>
            <a:ext cx="1866428" cy="2849373"/>
          </a:xfrm>
          <a:custGeom>
            <a:avLst/>
            <a:gdLst>
              <a:gd name="connsiteX0" fmla="*/ 1089 w 2721"/>
              <a:gd name="connsiteY0" fmla="*/ 0 h 4154"/>
              <a:gd name="connsiteX1" fmla="*/ 2268 w 2721"/>
              <a:gd name="connsiteY1" fmla="*/ 4 h 4154"/>
              <a:gd name="connsiteX2" fmla="*/ 2721 w 2721"/>
              <a:gd name="connsiteY2" fmla="*/ 458 h 4154"/>
              <a:gd name="connsiteX3" fmla="*/ 2721 w 2721"/>
              <a:gd name="connsiteY3" fmla="*/ 3700 h 4154"/>
              <a:gd name="connsiteX4" fmla="*/ 2268 w 2721"/>
              <a:gd name="connsiteY4" fmla="*/ 4154 h 4154"/>
              <a:gd name="connsiteX5" fmla="*/ 454 w 2721"/>
              <a:gd name="connsiteY5" fmla="*/ 4154 h 4154"/>
              <a:gd name="connsiteX6" fmla="*/ 0 w 2721"/>
              <a:gd name="connsiteY6" fmla="*/ 3700 h 4154"/>
              <a:gd name="connsiteX7" fmla="*/ 0 w 2721"/>
              <a:gd name="connsiteY7" fmla="*/ 458 h 4154"/>
              <a:gd name="connsiteX8" fmla="*/ 380 w 2721"/>
              <a:gd name="connsiteY8" fmla="*/ 4 h 4154"/>
              <a:gd name="connsiteX9" fmla="*/ 380 w 2721"/>
              <a:gd name="connsiteY9" fmla="*/ 4 h 4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1" h="4154">
                <a:moveTo>
                  <a:pt x="1089" y="0"/>
                </a:moveTo>
                <a:lnTo>
                  <a:pt x="2268" y="4"/>
                </a:lnTo>
                <a:cubicBezTo>
                  <a:pt x="2518" y="4"/>
                  <a:pt x="2721" y="207"/>
                  <a:pt x="2721" y="458"/>
                </a:cubicBezTo>
                <a:lnTo>
                  <a:pt x="2721" y="3700"/>
                </a:lnTo>
                <a:cubicBezTo>
                  <a:pt x="2721" y="3951"/>
                  <a:pt x="2518" y="4154"/>
                  <a:pt x="2268" y="4154"/>
                </a:cubicBezTo>
                <a:lnTo>
                  <a:pt x="454" y="4154"/>
                </a:lnTo>
                <a:cubicBezTo>
                  <a:pt x="203" y="4154"/>
                  <a:pt x="0" y="3951"/>
                  <a:pt x="0" y="3700"/>
                </a:cubicBezTo>
                <a:lnTo>
                  <a:pt x="0" y="458"/>
                </a:lnTo>
                <a:cubicBezTo>
                  <a:pt x="20" y="184"/>
                  <a:pt x="129" y="4"/>
                  <a:pt x="380" y="4"/>
                </a:cubicBezTo>
                <a:lnTo>
                  <a:pt x="380" y="4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16" name="任意多边形 15"/>
          <p:cNvSpPr/>
          <p:nvPr>
            <p:custDataLst>
              <p:tags r:id="rId4"/>
            </p:custDataLst>
          </p:nvPr>
        </p:nvSpPr>
        <p:spPr>
          <a:xfrm>
            <a:off x="3218180" y="2345320"/>
            <a:ext cx="1866428" cy="2849373"/>
          </a:xfrm>
          <a:custGeom>
            <a:avLst/>
            <a:gdLst>
              <a:gd name="connsiteX0" fmla="*/ 1089 w 2721"/>
              <a:gd name="connsiteY0" fmla="*/ 0 h 4154"/>
              <a:gd name="connsiteX1" fmla="*/ 2268 w 2721"/>
              <a:gd name="connsiteY1" fmla="*/ 4 h 4154"/>
              <a:gd name="connsiteX2" fmla="*/ 2721 w 2721"/>
              <a:gd name="connsiteY2" fmla="*/ 458 h 4154"/>
              <a:gd name="connsiteX3" fmla="*/ 2721 w 2721"/>
              <a:gd name="connsiteY3" fmla="*/ 3700 h 4154"/>
              <a:gd name="connsiteX4" fmla="*/ 2268 w 2721"/>
              <a:gd name="connsiteY4" fmla="*/ 4154 h 4154"/>
              <a:gd name="connsiteX5" fmla="*/ 454 w 2721"/>
              <a:gd name="connsiteY5" fmla="*/ 4154 h 4154"/>
              <a:gd name="connsiteX6" fmla="*/ 0 w 2721"/>
              <a:gd name="connsiteY6" fmla="*/ 3700 h 4154"/>
              <a:gd name="connsiteX7" fmla="*/ 0 w 2721"/>
              <a:gd name="connsiteY7" fmla="*/ 458 h 4154"/>
              <a:gd name="connsiteX8" fmla="*/ 380 w 2721"/>
              <a:gd name="connsiteY8" fmla="*/ 4 h 4154"/>
              <a:gd name="connsiteX9" fmla="*/ 380 w 2721"/>
              <a:gd name="connsiteY9" fmla="*/ 4 h 4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1" h="4154">
                <a:moveTo>
                  <a:pt x="1089" y="0"/>
                </a:moveTo>
                <a:lnTo>
                  <a:pt x="2268" y="4"/>
                </a:lnTo>
                <a:cubicBezTo>
                  <a:pt x="2518" y="4"/>
                  <a:pt x="2721" y="207"/>
                  <a:pt x="2721" y="458"/>
                </a:cubicBezTo>
                <a:lnTo>
                  <a:pt x="2721" y="3700"/>
                </a:lnTo>
                <a:cubicBezTo>
                  <a:pt x="2721" y="3951"/>
                  <a:pt x="2518" y="4154"/>
                  <a:pt x="2268" y="4154"/>
                </a:cubicBezTo>
                <a:lnTo>
                  <a:pt x="454" y="4154"/>
                </a:lnTo>
                <a:cubicBezTo>
                  <a:pt x="203" y="4154"/>
                  <a:pt x="0" y="3951"/>
                  <a:pt x="0" y="3700"/>
                </a:cubicBezTo>
                <a:lnTo>
                  <a:pt x="0" y="458"/>
                </a:lnTo>
                <a:cubicBezTo>
                  <a:pt x="20" y="184"/>
                  <a:pt x="129" y="4"/>
                  <a:pt x="380" y="4"/>
                </a:cubicBezTo>
                <a:lnTo>
                  <a:pt x="380" y="4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173" name="文本框 172"/>
          <p:cNvSpPr txBox="1"/>
          <p:nvPr>
            <p:custDataLst>
              <p:tags r:id="rId5"/>
            </p:custDataLst>
          </p:nvPr>
        </p:nvSpPr>
        <p:spPr>
          <a:xfrm>
            <a:off x="7316969" y="2111748"/>
            <a:ext cx="570039" cy="498696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CN" sz="2400" b="1">
                <a:solidFill>
                  <a:schemeClr val="lt1"/>
                </a:solidFill>
                <a:latin typeface="汉仪旗黑-50简" charset="0"/>
                <a:cs typeface="汉仪旗黑-50简" charset="0"/>
              </a:rPr>
              <a:t>03</a:t>
            </a:r>
            <a:endParaRPr lang="en-US" altLang="zh-CN" sz="2400" b="1">
              <a:solidFill>
                <a:schemeClr val="lt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174" name="内容占位符 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3274427" y="2675856"/>
            <a:ext cx="1753249" cy="2187613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L="28575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1400">
                <a:solidFill>
                  <a:schemeClr val="lt1"/>
                </a:solidFill>
                <a:latin typeface="汉仪旗黑-50简" charset="0"/>
                <a:cs typeface="汉仪旗黑-50简" charset="0"/>
                <a:sym typeface="Arial" panose="020B0604020202020204" pitchFamily="34" charset="0"/>
              </a:rPr>
              <a:t>Banner</a:t>
            </a:r>
            <a:r>
              <a:rPr lang="zh-CN" altLang="en-US" sz="1400">
                <a:solidFill>
                  <a:schemeClr val="lt1"/>
                </a:solidFill>
                <a:latin typeface="汉仪旗黑-50简" charset="0"/>
                <a:cs typeface="汉仪旗黑-50简" charset="0"/>
                <a:sym typeface="Arial" panose="020B0604020202020204" pitchFamily="34" charset="0"/>
              </a:rPr>
              <a:t>图设计</a:t>
            </a:r>
            <a:endParaRPr lang="zh-CN" altLang="en-US" sz="1400">
              <a:solidFill>
                <a:schemeClr val="lt1"/>
              </a:solidFill>
              <a:latin typeface="汉仪旗黑-50简" charset="0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175" name="内容占位符 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5223167" y="2683402"/>
            <a:ext cx="1753249" cy="2187613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L="28575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400">
                <a:solidFill>
                  <a:schemeClr val="lt1"/>
                </a:solidFill>
                <a:latin typeface="汉仪旗黑-50简" charset="0"/>
                <a:ea typeface="汉仪旗黑-50简" charset="0"/>
                <a:sym typeface="Arial" panose="020B0604020202020204" pitchFamily="34" charset="0"/>
              </a:rPr>
              <a:t>产品主图</a:t>
            </a:r>
            <a:r>
              <a:rPr lang="en-US" altLang="zh-CN" sz="1400">
                <a:solidFill>
                  <a:schemeClr val="lt1"/>
                </a:solidFill>
                <a:latin typeface="汉仪旗黑-50简" charset="0"/>
                <a:ea typeface="汉仪旗黑-50简" charset="0"/>
                <a:sym typeface="Arial" panose="020B0604020202020204" pitchFamily="34" charset="0"/>
              </a:rPr>
              <a:t>&amp;</a:t>
            </a:r>
            <a:r>
              <a:rPr lang="zh-CN" altLang="en-US" sz="1400">
                <a:solidFill>
                  <a:schemeClr val="lt1"/>
                </a:solidFill>
                <a:latin typeface="汉仪旗黑-50简" charset="0"/>
                <a:ea typeface="汉仪旗黑-50简" charset="0"/>
                <a:sym typeface="Arial" panose="020B0604020202020204" pitchFamily="34" charset="0"/>
              </a:rPr>
              <a:t>详情图</a:t>
            </a:r>
            <a:endParaRPr lang="zh-CN" altLang="en-US" sz="1400">
              <a:solidFill>
                <a:schemeClr val="lt1"/>
              </a:solidFill>
              <a:latin typeface="汉仪旗黑-50简" charset="0"/>
              <a:ea typeface="汉仪旗黑-50简" charset="0"/>
              <a:sym typeface="Arial" panose="020B0604020202020204" pitchFamily="34" charset="0"/>
            </a:endParaRPr>
          </a:p>
        </p:txBody>
      </p:sp>
      <p:sp>
        <p:nvSpPr>
          <p:cNvPr id="176" name="内容占位符 6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171222" y="2675170"/>
            <a:ext cx="1753249" cy="2187613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L="28575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400">
                <a:solidFill>
                  <a:schemeClr val="lt1"/>
                </a:solidFill>
                <a:latin typeface="汉仪旗黑-50简" charset="0"/>
                <a:ea typeface="汉仪旗黑-50简" charset="0"/>
                <a:sym typeface="Arial" panose="020B0604020202020204" pitchFamily="34" charset="0"/>
              </a:rPr>
              <a:t>店铺装修</a:t>
            </a:r>
            <a:endParaRPr lang="zh-CN" altLang="en-US" sz="1400">
              <a:solidFill>
                <a:schemeClr val="lt1"/>
              </a:solidFill>
              <a:latin typeface="汉仪旗黑-50简" charset="0"/>
              <a:ea typeface="汉仪旗黑-50简" charset="0"/>
              <a:sym typeface="Arial" panose="020B0604020202020204" pitchFamily="34" charset="0"/>
            </a:endParaRPr>
          </a:p>
        </p:txBody>
      </p:sp>
      <p:sp>
        <p:nvSpPr>
          <p:cNvPr id="171" name="文本框 170"/>
          <p:cNvSpPr txBox="1"/>
          <p:nvPr>
            <p:custDataLst>
              <p:tags r:id="rId9"/>
            </p:custDataLst>
          </p:nvPr>
        </p:nvSpPr>
        <p:spPr>
          <a:xfrm>
            <a:off x="5368915" y="2119979"/>
            <a:ext cx="570039" cy="498696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CN" sz="2400" b="1">
                <a:solidFill>
                  <a:schemeClr val="lt1"/>
                </a:solidFill>
                <a:latin typeface="汉仪旗黑-50简" charset="0"/>
                <a:cs typeface="汉仪旗黑-50简" charset="0"/>
              </a:rPr>
              <a:t>02</a:t>
            </a:r>
            <a:endParaRPr lang="en-US" altLang="zh-CN" sz="2400" b="1">
              <a:solidFill>
                <a:schemeClr val="lt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0" name="Freeform 686"/>
          <p:cNvSpPr/>
          <p:nvPr>
            <p:custDataLst>
              <p:tags r:id="rId10"/>
            </p:custDataLst>
          </p:nvPr>
        </p:nvSpPr>
        <p:spPr bwMode="auto">
          <a:xfrm rot="3540000">
            <a:off x="8093118" y="2098040"/>
            <a:ext cx="211268" cy="362174"/>
          </a:xfrm>
          <a:custGeom>
            <a:avLst/>
            <a:gdLst>
              <a:gd name="T0" fmla="*/ 61 w 75"/>
              <a:gd name="T1" fmla="*/ 21 h 129"/>
              <a:gd name="T2" fmla="*/ 70 w 75"/>
              <a:gd name="T3" fmla="*/ 13 h 129"/>
              <a:gd name="T4" fmla="*/ 70 w 75"/>
              <a:gd name="T5" fmla="*/ 1 h 129"/>
              <a:gd name="T6" fmla="*/ 59 w 75"/>
              <a:gd name="T7" fmla="*/ 6 h 129"/>
              <a:gd name="T8" fmla="*/ 52 w 75"/>
              <a:gd name="T9" fmla="*/ 26 h 129"/>
              <a:gd name="T10" fmla="*/ 46 w 75"/>
              <a:gd name="T11" fmla="*/ 40 h 129"/>
              <a:gd name="T12" fmla="*/ 46 w 75"/>
              <a:gd name="T13" fmla="*/ 33 h 129"/>
              <a:gd name="T14" fmla="*/ 40 w 75"/>
              <a:gd name="T15" fmla="*/ 20 h 129"/>
              <a:gd name="T16" fmla="*/ 33 w 75"/>
              <a:gd name="T17" fmla="*/ 29 h 129"/>
              <a:gd name="T18" fmla="*/ 41 w 75"/>
              <a:gd name="T19" fmla="*/ 54 h 129"/>
              <a:gd name="T20" fmla="*/ 38 w 75"/>
              <a:gd name="T21" fmla="*/ 66 h 129"/>
              <a:gd name="T22" fmla="*/ 34 w 75"/>
              <a:gd name="T23" fmla="*/ 80 h 129"/>
              <a:gd name="T24" fmla="*/ 34 w 75"/>
              <a:gd name="T25" fmla="*/ 80 h 129"/>
              <a:gd name="T26" fmla="*/ 34 w 75"/>
              <a:gd name="T27" fmla="*/ 79 h 129"/>
              <a:gd name="T28" fmla="*/ 33 w 75"/>
              <a:gd name="T29" fmla="*/ 71 h 129"/>
              <a:gd name="T30" fmla="*/ 31 w 75"/>
              <a:gd name="T31" fmla="*/ 58 h 129"/>
              <a:gd name="T32" fmla="*/ 23 w 75"/>
              <a:gd name="T33" fmla="*/ 45 h 129"/>
              <a:gd name="T34" fmla="*/ 20 w 75"/>
              <a:gd name="T35" fmla="*/ 63 h 129"/>
              <a:gd name="T36" fmla="*/ 31 w 75"/>
              <a:gd name="T37" fmla="*/ 90 h 129"/>
              <a:gd name="T38" fmla="*/ 28 w 75"/>
              <a:gd name="T39" fmla="*/ 100 h 129"/>
              <a:gd name="T40" fmla="*/ 26 w 75"/>
              <a:gd name="T41" fmla="*/ 111 h 129"/>
              <a:gd name="T42" fmla="*/ 23 w 75"/>
              <a:gd name="T43" fmla="*/ 101 h 129"/>
              <a:gd name="T44" fmla="*/ 17 w 75"/>
              <a:gd name="T45" fmla="*/ 87 h 129"/>
              <a:gd name="T46" fmla="*/ 3 w 75"/>
              <a:gd name="T47" fmla="*/ 81 h 129"/>
              <a:gd name="T48" fmla="*/ 6 w 75"/>
              <a:gd name="T49" fmla="*/ 97 h 129"/>
              <a:gd name="T50" fmla="*/ 23 w 75"/>
              <a:gd name="T51" fmla="*/ 124 h 129"/>
              <a:gd name="T52" fmla="*/ 23 w 75"/>
              <a:gd name="T53" fmla="*/ 129 h 129"/>
              <a:gd name="T54" fmla="*/ 25 w 75"/>
              <a:gd name="T55" fmla="*/ 129 h 129"/>
              <a:gd name="T56" fmla="*/ 27 w 75"/>
              <a:gd name="T57" fmla="*/ 126 h 129"/>
              <a:gd name="T58" fmla="*/ 42 w 75"/>
              <a:gd name="T59" fmla="*/ 115 h 129"/>
              <a:gd name="T60" fmla="*/ 57 w 75"/>
              <a:gd name="T61" fmla="*/ 107 h 129"/>
              <a:gd name="T62" fmla="*/ 65 w 75"/>
              <a:gd name="T63" fmla="*/ 92 h 129"/>
              <a:gd name="T64" fmla="*/ 44 w 75"/>
              <a:gd name="T65" fmla="*/ 99 h 129"/>
              <a:gd name="T66" fmla="*/ 32 w 75"/>
              <a:gd name="T67" fmla="*/ 109 h 129"/>
              <a:gd name="T68" fmla="*/ 29 w 75"/>
              <a:gd name="T69" fmla="*/ 113 h 129"/>
              <a:gd name="T70" fmla="*/ 30 w 75"/>
              <a:gd name="T71" fmla="*/ 109 h 129"/>
              <a:gd name="T72" fmla="*/ 35 w 75"/>
              <a:gd name="T73" fmla="*/ 89 h 129"/>
              <a:gd name="T74" fmla="*/ 57 w 75"/>
              <a:gd name="T75" fmla="*/ 77 h 129"/>
              <a:gd name="T76" fmla="*/ 65 w 75"/>
              <a:gd name="T77" fmla="*/ 66 h 129"/>
              <a:gd name="T78" fmla="*/ 52 w 75"/>
              <a:gd name="T79" fmla="*/ 66 h 129"/>
              <a:gd name="T80" fmla="*/ 38 w 75"/>
              <a:gd name="T81" fmla="*/ 75 h 129"/>
              <a:gd name="T82" fmla="*/ 40 w 75"/>
              <a:gd name="T83" fmla="*/ 68 h 129"/>
              <a:gd name="T84" fmla="*/ 44 w 75"/>
              <a:gd name="T85" fmla="*/ 55 h 129"/>
              <a:gd name="T86" fmla="*/ 54 w 75"/>
              <a:gd name="T87" fmla="*/ 51 h 129"/>
              <a:gd name="T88" fmla="*/ 63 w 75"/>
              <a:gd name="T89" fmla="*/ 47 h 129"/>
              <a:gd name="T90" fmla="*/ 67 w 75"/>
              <a:gd name="T91" fmla="*/ 38 h 129"/>
              <a:gd name="T92" fmla="*/ 49 w 75"/>
              <a:gd name="T93" fmla="*/ 41 h 129"/>
              <a:gd name="T94" fmla="*/ 54 w 75"/>
              <a:gd name="T95" fmla="*/ 29 h 129"/>
              <a:gd name="T96" fmla="*/ 61 w 75"/>
              <a:gd name="T97" fmla="*/ 2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" h="129">
                <a:moveTo>
                  <a:pt x="61" y="21"/>
                </a:moveTo>
                <a:cubicBezTo>
                  <a:pt x="64" y="19"/>
                  <a:pt x="67" y="16"/>
                  <a:pt x="70" y="13"/>
                </a:cubicBezTo>
                <a:cubicBezTo>
                  <a:pt x="72" y="10"/>
                  <a:pt x="75" y="3"/>
                  <a:pt x="70" y="1"/>
                </a:cubicBezTo>
                <a:cubicBezTo>
                  <a:pt x="66" y="0"/>
                  <a:pt x="61" y="4"/>
                  <a:pt x="59" y="6"/>
                </a:cubicBezTo>
                <a:cubicBezTo>
                  <a:pt x="53" y="11"/>
                  <a:pt x="52" y="19"/>
                  <a:pt x="52" y="26"/>
                </a:cubicBezTo>
                <a:cubicBezTo>
                  <a:pt x="50" y="30"/>
                  <a:pt x="48" y="35"/>
                  <a:pt x="46" y="40"/>
                </a:cubicBezTo>
                <a:cubicBezTo>
                  <a:pt x="46" y="37"/>
                  <a:pt x="46" y="35"/>
                  <a:pt x="46" y="33"/>
                </a:cubicBezTo>
                <a:cubicBezTo>
                  <a:pt x="45" y="30"/>
                  <a:pt x="45" y="22"/>
                  <a:pt x="40" y="20"/>
                </a:cubicBezTo>
                <a:cubicBezTo>
                  <a:pt x="36" y="19"/>
                  <a:pt x="34" y="25"/>
                  <a:pt x="33" y="29"/>
                </a:cubicBezTo>
                <a:cubicBezTo>
                  <a:pt x="33" y="38"/>
                  <a:pt x="38" y="46"/>
                  <a:pt x="41" y="54"/>
                </a:cubicBezTo>
                <a:cubicBezTo>
                  <a:pt x="40" y="58"/>
                  <a:pt x="39" y="62"/>
                  <a:pt x="38" y="66"/>
                </a:cubicBezTo>
                <a:cubicBezTo>
                  <a:pt x="36" y="71"/>
                  <a:pt x="35" y="75"/>
                  <a:pt x="34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79"/>
                  <a:pt x="34" y="79"/>
                  <a:pt x="34" y="79"/>
                </a:cubicBezTo>
                <a:cubicBezTo>
                  <a:pt x="33" y="77"/>
                  <a:pt x="33" y="74"/>
                  <a:pt x="33" y="71"/>
                </a:cubicBezTo>
                <a:cubicBezTo>
                  <a:pt x="32" y="67"/>
                  <a:pt x="31" y="62"/>
                  <a:pt x="31" y="58"/>
                </a:cubicBezTo>
                <a:cubicBezTo>
                  <a:pt x="30" y="55"/>
                  <a:pt x="28" y="44"/>
                  <a:pt x="23" y="45"/>
                </a:cubicBezTo>
                <a:cubicBezTo>
                  <a:pt x="17" y="46"/>
                  <a:pt x="19" y="60"/>
                  <a:pt x="20" y="63"/>
                </a:cubicBezTo>
                <a:cubicBezTo>
                  <a:pt x="21" y="73"/>
                  <a:pt x="25" y="82"/>
                  <a:pt x="31" y="90"/>
                </a:cubicBezTo>
                <a:cubicBezTo>
                  <a:pt x="30" y="93"/>
                  <a:pt x="29" y="97"/>
                  <a:pt x="28" y="100"/>
                </a:cubicBezTo>
                <a:cubicBezTo>
                  <a:pt x="27" y="104"/>
                  <a:pt x="27" y="107"/>
                  <a:pt x="26" y="111"/>
                </a:cubicBezTo>
                <a:cubicBezTo>
                  <a:pt x="25" y="107"/>
                  <a:pt x="24" y="104"/>
                  <a:pt x="23" y="101"/>
                </a:cubicBezTo>
                <a:cubicBezTo>
                  <a:pt x="21" y="96"/>
                  <a:pt x="20" y="91"/>
                  <a:pt x="17" y="87"/>
                </a:cubicBezTo>
                <a:cubicBezTo>
                  <a:pt x="15" y="84"/>
                  <a:pt x="7" y="75"/>
                  <a:pt x="3" y="81"/>
                </a:cubicBezTo>
                <a:cubicBezTo>
                  <a:pt x="0" y="85"/>
                  <a:pt x="5" y="94"/>
                  <a:pt x="6" y="97"/>
                </a:cubicBezTo>
                <a:cubicBezTo>
                  <a:pt x="11" y="107"/>
                  <a:pt x="17" y="115"/>
                  <a:pt x="23" y="124"/>
                </a:cubicBezTo>
                <a:cubicBezTo>
                  <a:pt x="22" y="126"/>
                  <a:pt x="22" y="127"/>
                  <a:pt x="23" y="129"/>
                </a:cubicBezTo>
                <a:cubicBezTo>
                  <a:pt x="24" y="129"/>
                  <a:pt x="24" y="129"/>
                  <a:pt x="25" y="129"/>
                </a:cubicBezTo>
                <a:cubicBezTo>
                  <a:pt x="26" y="128"/>
                  <a:pt x="26" y="127"/>
                  <a:pt x="27" y="126"/>
                </a:cubicBezTo>
                <a:cubicBezTo>
                  <a:pt x="32" y="122"/>
                  <a:pt x="37" y="118"/>
                  <a:pt x="42" y="115"/>
                </a:cubicBezTo>
                <a:cubicBezTo>
                  <a:pt x="47" y="113"/>
                  <a:pt x="53" y="111"/>
                  <a:pt x="57" y="107"/>
                </a:cubicBezTo>
                <a:cubicBezTo>
                  <a:pt x="61" y="105"/>
                  <a:pt x="72" y="97"/>
                  <a:pt x="65" y="92"/>
                </a:cubicBezTo>
                <a:cubicBezTo>
                  <a:pt x="59" y="87"/>
                  <a:pt x="49" y="95"/>
                  <a:pt x="44" y="99"/>
                </a:cubicBezTo>
                <a:cubicBezTo>
                  <a:pt x="40" y="102"/>
                  <a:pt x="36" y="105"/>
                  <a:pt x="32" y="109"/>
                </a:cubicBezTo>
                <a:cubicBezTo>
                  <a:pt x="31" y="110"/>
                  <a:pt x="30" y="112"/>
                  <a:pt x="29" y="113"/>
                </a:cubicBezTo>
                <a:cubicBezTo>
                  <a:pt x="30" y="112"/>
                  <a:pt x="30" y="110"/>
                  <a:pt x="30" y="109"/>
                </a:cubicBezTo>
                <a:cubicBezTo>
                  <a:pt x="32" y="102"/>
                  <a:pt x="34" y="96"/>
                  <a:pt x="35" y="89"/>
                </a:cubicBezTo>
                <a:cubicBezTo>
                  <a:pt x="43" y="86"/>
                  <a:pt x="51" y="82"/>
                  <a:pt x="57" y="77"/>
                </a:cubicBezTo>
                <a:cubicBezTo>
                  <a:pt x="60" y="75"/>
                  <a:pt x="66" y="70"/>
                  <a:pt x="65" y="66"/>
                </a:cubicBezTo>
                <a:cubicBezTo>
                  <a:pt x="64" y="61"/>
                  <a:pt x="55" y="65"/>
                  <a:pt x="52" y="66"/>
                </a:cubicBezTo>
                <a:cubicBezTo>
                  <a:pt x="47" y="68"/>
                  <a:pt x="42" y="71"/>
                  <a:pt x="38" y="75"/>
                </a:cubicBezTo>
                <a:cubicBezTo>
                  <a:pt x="39" y="73"/>
                  <a:pt x="40" y="70"/>
                  <a:pt x="40" y="68"/>
                </a:cubicBezTo>
                <a:cubicBezTo>
                  <a:pt x="42" y="64"/>
                  <a:pt x="43" y="60"/>
                  <a:pt x="44" y="55"/>
                </a:cubicBezTo>
                <a:cubicBezTo>
                  <a:pt x="48" y="54"/>
                  <a:pt x="51" y="52"/>
                  <a:pt x="54" y="51"/>
                </a:cubicBezTo>
                <a:cubicBezTo>
                  <a:pt x="57" y="49"/>
                  <a:pt x="61" y="48"/>
                  <a:pt x="63" y="47"/>
                </a:cubicBezTo>
                <a:cubicBezTo>
                  <a:pt x="66" y="45"/>
                  <a:pt x="70" y="41"/>
                  <a:pt x="67" y="38"/>
                </a:cubicBezTo>
                <a:cubicBezTo>
                  <a:pt x="63" y="33"/>
                  <a:pt x="54" y="37"/>
                  <a:pt x="49" y="41"/>
                </a:cubicBezTo>
                <a:cubicBezTo>
                  <a:pt x="50" y="37"/>
                  <a:pt x="52" y="33"/>
                  <a:pt x="54" y="29"/>
                </a:cubicBezTo>
                <a:cubicBezTo>
                  <a:pt x="56" y="27"/>
                  <a:pt x="58" y="24"/>
                  <a:pt x="61" y="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1" name="Freeform 534"/>
          <p:cNvSpPr/>
          <p:nvPr>
            <p:custDataLst>
              <p:tags r:id="rId11"/>
            </p:custDataLst>
          </p:nvPr>
        </p:nvSpPr>
        <p:spPr bwMode="auto">
          <a:xfrm>
            <a:off x="7825603" y="2208475"/>
            <a:ext cx="303183" cy="292894"/>
          </a:xfrm>
          <a:custGeom>
            <a:avLst/>
            <a:gdLst>
              <a:gd name="T0" fmla="*/ 51 w 79"/>
              <a:gd name="T1" fmla="*/ 32 h 76"/>
              <a:gd name="T2" fmla="*/ 60 w 79"/>
              <a:gd name="T3" fmla="*/ 7 h 76"/>
              <a:gd name="T4" fmla="*/ 44 w 79"/>
              <a:gd name="T5" fmla="*/ 22 h 76"/>
              <a:gd name="T6" fmla="*/ 33 w 79"/>
              <a:gd name="T7" fmla="*/ 4 h 76"/>
              <a:gd name="T8" fmla="*/ 34 w 79"/>
              <a:gd name="T9" fmla="*/ 30 h 76"/>
              <a:gd name="T10" fmla="*/ 4 w 79"/>
              <a:gd name="T11" fmla="*/ 31 h 76"/>
              <a:gd name="T12" fmla="*/ 30 w 79"/>
              <a:gd name="T13" fmla="*/ 40 h 76"/>
              <a:gd name="T14" fmla="*/ 7 w 79"/>
              <a:gd name="T15" fmla="*/ 62 h 76"/>
              <a:gd name="T16" fmla="*/ 25 w 79"/>
              <a:gd name="T17" fmla="*/ 60 h 76"/>
              <a:gd name="T18" fmla="*/ 34 w 79"/>
              <a:gd name="T19" fmla="*/ 51 h 76"/>
              <a:gd name="T20" fmla="*/ 39 w 79"/>
              <a:gd name="T21" fmla="*/ 44 h 76"/>
              <a:gd name="T22" fmla="*/ 50 w 79"/>
              <a:gd name="T23" fmla="*/ 71 h 76"/>
              <a:gd name="T24" fmla="*/ 50 w 79"/>
              <a:gd name="T25" fmla="*/ 42 h 76"/>
              <a:gd name="T26" fmla="*/ 79 w 79"/>
              <a:gd name="T27" fmla="*/ 39 h 76"/>
              <a:gd name="T28" fmla="*/ 51 w 79"/>
              <a:gd name="T2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9" h="76">
                <a:moveTo>
                  <a:pt x="51" y="32"/>
                </a:moveTo>
                <a:cubicBezTo>
                  <a:pt x="59" y="24"/>
                  <a:pt x="69" y="12"/>
                  <a:pt x="60" y="7"/>
                </a:cubicBezTo>
                <a:cubicBezTo>
                  <a:pt x="53" y="3"/>
                  <a:pt x="47" y="13"/>
                  <a:pt x="44" y="22"/>
                </a:cubicBezTo>
                <a:cubicBezTo>
                  <a:pt x="43" y="12"/>
                  <a:pt x="40" y="0"/>
                  <a:pt x="33" y="4"/>
                </a:cubicBezTo>
                <a:cubicBezTo>
                  <a:pt x="25" y="8"/>
                  <a:pt x="29" y="21"/>
                  <a:pt x="34" y="30"/>
                </a:cubicBezTo>
                <a:cubicBezTo>
                  <a:pt x="22" y="23"/>
                  <a:pt x="4" y="16"/>
                  <a:pt x="4" y="31"/>
                </a:cubicBezTo>
                <a:cubicBezTo>
                  <a:pt x="4" y="41"/>
                  <a:pt x="18" y="41"/>
                  <a:pt x="30" y="40"/>
                </a:cubicBezTo>
                <a:cubicBezTo>
                  <a:pt x="17" y="45"/>
                  <a:pt x="0" y="53"/>
                  <a:pt x="7" y="62"/>
                </a:cubicBezTo>
                <a:cubicBezTo>
                  <a:pt x="12" y="67"/>
                  <a:pt x="21" y="63"/>
                  <a:pt x="25" y="60"/>
                </a:cubicBezTo>
                <a:cubicBezTo>
                  <a:pt x="28" y="57"/>
                  <a:pt x="31" y="54"/>
                  <a:pt x="34" y="51"/>
                </a:cubicBezTo>
                <a:cubicBezTo>
                  <a:pt x="36" y="49"/>
                  <a:pt x="37" y="46"/>
                  <a:pt x="39" y="44"/>
                </a:cubicBezTo>
                <a:cubicBezTo>
                  <a:pt x="37" y="55"/>
                  <a:pt x="36" y="76"/>
                  <a:pt x="50" y="71"/>
                </a:cubicBezTo>
                <a:cubicBezTo>
                  <a:pt x="61" y="67"/>
                  <a:pt x="55" y="51"/>
                  <a:pt x="50" y="42"/>
                </a:cubicBezTo>
                <a:cubicBezTo>
                  <a:pt x="60" y="45"/>
                  <a:pt x="79" y="51"/>
                  <a:pt x="79" y="39"/>
                </a:cubicBezTo>
                <a:cubicBezTo>
                  <a:pt x="78" y="28"/>
                  <a:pt x="62" y="29"/>
                  <a:pt x="51" y="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2" name="Freeform 535"/>
          <p:cNvSpPr/>
          <p:nvPr>
            <p:custDataLst>
              <p:tags r:id="rId12"/>
            </p:custDataLst>
          </p:nvPr>
        </p:nvSpPr>
        <p:spPr bwMode="auto">
          <a:xfrm>
            <a:off x="7961418" y="2323027"/>
            <a:ext cx="40470" cy="40470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3" name="Freeform 535"/>
          <p:cNvSpPr/>
          <p:nvPr>
            <p:custDataLst>
              <p:tags r:id="rId13"/>
            </p:custDataLst>
          </p:nvPr>
        </p:nvSpPr>
        <p:spPr bwMode="auto">
          <a:xfrm>
            <a:off x="8345542" y="2296961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4" name="Freeform 535"/>
          <p:cNvSpPr/>
          <p:nvPr>
            <p:custDataLst>
              <p:tags r:id="rId14"/>
            </p:custDataLst>
          </p:nvPr>
        </p:nvSpPr>
        <p:spPr bwMode="auto">
          <a:xfrm>
            <a:off x="8326336" y="218103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5" name="Freeform 535"/>
          <p:cNvSpPr/>
          <p:nvPr>
            <p:custDataLst>
              <p:tags r:id="rId15"/>
            </p:custDataLst>
          </p:nvPr>
        </p:nvSpPr>
        <p:spPr bwMode="auto">
          <a:xfrm>
            <a:off x="8156910" y="218103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6" name="Freeform 535"/>
          <p:cNvSpPr/>
          <p:nvPr>
            <p:custDataLst>
              <p:tags r:id="rId16"/>
            </p:custDataLst>
          </p:nvPr>
        </p:nvSpPr>
        <p:spPr bwMode="auto">
          <a:xfrm>
            <a:off x="7872247" y="224688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7" name="Freeform 535"/>
          <p:cNvSpPr/>
          <p:nvPr>
            <p:custDataLst>
              <p:tags r:id="rId17"/>
            </p:custDataLst>
          </p:nvPr>
        </p:nvSpPr>
        <p:spPr bwMode="auto">
          <a:xfrm>
            <a:off x="8277634" y="2419057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58" name="Freeform 535"/>
          <p:cNvSpPr/>
          <p:nvPr>
            <p:custDataLst>
              <p:tags r:id="rId18"/>
            </p:custDataLst>
          </p:nvPr>
        </p:nvSpPr>
        <p:spPr bwMode="auto">
          <a:xfrm>
            <a:off x="7920262" y="2465015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350" name="Freeform 534"/>
          <p:cNvSpPr/>
          <p:nvPr>
            <p:custDataLst>
              <p:tags r:id="rId19"/>
            </p:custDataLst>
          </p:nvPr>
        </p:nvSpPr>
        <p:spPr bwMode="auto">
          <a:xfrm rot="18780000">
            <a:off x="8110952" y="2277069"/>
            <a:ext cx="174913" cy="170112"/>
          </a:xfrm>
          <a:custGeom>
            <a:avLst/>
            <a:gdLst>
              <a:gd name="T0" fmla="*/ 51 w 79"/>
              <a:gd name="T1" fmla="*/ 32 h 76"/>
              <a:gd name="T2" fmla="*/ 60 w 79"/>
              <a:gd name="T3" fmla="*/ 7 h 76"/>
              <a:gd name="T4" fmla="*/ 44 w 79"/>
              <a:gd name="T5" fmla="*/ 22 h 76"/>
              <a:gd name="T6" fmla="*/ 33 w 79"/>
              <a:gd name="T7" fmla="*/ 4 h 76"/>
              <a:gd name="T8" fmla="*/ 34 w 79"/>
              <a:gd name="T9" fmla="*/ 30 h 76"/>
              <a:gd name="T10" fmla="*/ 4 w 79"/>
              <a:gd name="T11" fmla="*/ 31 h 76"/>
              <a:gd name="T12" fmla="*/ 30 w 79"/>
              <a:gd name="T13" fmla="*/ 40 h 76"/>
              <a:gd name="T14" fmla="*/ 7 w 79"/>
              <a:gd name="T15" fmla="*/ 62 h 76"/>
              <a:gd name="T16" fmla="*/ 25 w 79"/>
              <a:gd name="T17" fmla="*/ 60 h 76"/>
              <a:gd name="T18" fmla="*/ 34 w 79"/>
              <a:gd name="T19" fmla="*/ 51 h 76"/>
              <a:gd name="T20" fmla="*/ 39 w 79"/>
              <a:gd name="T21" fmla="*/ 44 h 76"/>
              <a:gd name="T22" fmla="*/ 50 w 79"/>
              <a:gd name="T23" fmla="*/ 71 h 76"/>
              <a:gd name="T24" fmla="*/ 50 w 79"/>
              <a:gd name="T25" fmla="*/ 42 h 76"/>
              <a:gd name="T26" fmla="*/ 79 w 79"/>
              <a:gd name="T27" fmla="*/ 39 h 76"/>
              <a:gd name="T28" fmla="*/ 51 w 79"/>
              <a:gd name="T2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9" h="76">
                <a:moveTo>
                  <a:pt x="51" y="32"/>
                </a:moveTo>
                <a:cubicBezTo>
                  <a:pt x="59" y="24"/>
                  <a:pt x="69" y="12"/>
                  <a:pt x="60" y="7"/>
                </a:cubicBezTo>
                <a:cubicBezTo>
                  <a:pt x="53" y="3"/>
                  <a:pt x="47" y="13"/>
                  <a:pt x="44" y="22"/>
                </a:cubicBezTo>
                <a:cubicBezTo>
                  <a:pt x="43" y="12"/>
                  <a:pt x="40" y="0"/>
                  <a:pt x="33" y="4"/>
                </a:cubicBezTo>
                <a:cubicBezTo>
                  <a:pt x="25" y="8"/>
                  <a:pt x="29" y="21"/>
                  <a:pt x="34" y="30"/>
                </a:cubicBezTo>
                <a:cubicBezTo>
                  <a:pt x="22" y="23"/>
                  <a:pt x="4" y="16"/>
                  <a:pt x="4" y="31"/>
                </a:cubicBezTo>
                <a:cubicBezTo>
                  <a:pt x="4" y="41"/>
                  <a:pt x="18" y="41"/>
                  <a:pt x="30" y="40"/>
                </a:cubicBezTo>
                <a:cubicBezTo>
                  <a:pt x="17" y="45"/>
                  <a:pt x="0" y="53"/>
                  <a:pt x="7" y="62"/>
                </a:cubicBezTo>
                <a:cubicBezTo>
                  <a:pt x="12" y="67"/>
                  <a:pt x="21" y="63"/>
                  <a:pt x="25" y="60"/>
                </a:cubicBezTo>
                <a:cubicBezTo>
                  <a:pt x="28" y="57"/>
                  <a:pt x="31" y="54"/>
                  <a:pt x="34" y="51"/>
                </a:cubicBezTo>
                <a:cubicBezTo>
                  <a:pt x="36" y="49"/>
                  <a:pt x="37" y="46"/>
                  <a:pt x="39" y="44"/>
                </a:cubicBezTo>
                <a:cubicBezTo>
                  <a:pt x="37" y="55"/>
                  <a:pt x="36" y="76"/>
                  <a:pt x="50" y="71"/>
                </a:cubicBezTo>
                <a:cubicBezTo>
                  <a:pt x="61" y="67"/>
                  <a:pt x="55" y="51"/>
                  <a:pt x="50" y="42"/>
                </a:cubicBezTo>
                <a:cubicBezTo>
                  <a:pt x="60" y="45"/>
                  <a:pt x="79" y="51"/>
                  <a:pt x="79" y="39"/>
                </a:cubicBezTo>
                <a:cubicBezTo>
                  <a:pt x="78" y="28"/>
                  <a:pt x="62" y="29"/>
                  <a:pt x="51" y="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351" name="Freeform 535"/>
          <p:cNvSpPr/>
          <p:nvPr>
            <p:custDataLst>
              <p:tags r:id="rId20"/>
            </p:custDataLst>
          </p:nvPr>
        </p:nvSpPr>
        <p:spPr bwMode="auto">
          <a:xfrm rot="18780000">
            <a:off x="8186405" y="2346348"/>
            <a:ext cx="19892" cy="19892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76" name="Freeform 686"/>
          <p:cNvSpPr/>
          <p:nvPr>
            <p:custDataLst>
              <p:tags r:id="rId21"/>
            </p:custDataLst>
          </p:nvPr>
        </p:nvSpPr>
        <p:spPr bwMode="auto">
          <a:xfrm rot="3540000">
            <a:off x="6144377" y="2098040"/>
            <a:ext cx="211268" cy="362174"/>
          </a:xfrm>
          <a:custGeom>
            <a:avLst/>
            <a:gdLst>
              <a:gd name="T0" fmla="*/ 61 w 75"/>
              <a:gd name="T1" fmla="*/ 21 h 129"/>
              <a:gd name="T2" fmla="*/ 70 w 75"/>
              <a:gd name="T3" fmla="*/ 13 h 129"/>
              <a:gd name="T4" fmla="*/ 70 w 75"/>
              <a:gd name="T5" fmla="*/ 1 h 129"/>
              <a:gd name="T6" fmla="*/ 59 w 75"/>
              <a:gd name="T7" fmla="*/ 6 h 129"/>
              <a:gd name="T8" fmla="*/ 52 w 75"/>
              <a:gd name="T9" fmla="*/ 26 h 129"/>
              <a:gd name="T10" fmla="*/ 46 w 75"/>
              <a:gd name="T11" fmla="*/ 40 h 129"/>
              <a:gd name="T12" fmla="*/ 46 w 75"/>
              <a:gd name="T13" fmla="*/ 33 h 129"/>
              <a:gd name="T14" fmla="*/ 40 w 75"/>
              <a:gd name="T15" fmla="*/ 20 h 129"/>
              <a:gd name="T16" fmla="*/ 33 w 75"/>
              <a:gd name="T17" fmla="*/ 29 h 129"/>
              <a:gd name="T18" fmla="*/ 41 w 75"/>
              <a:gd name="T19" fmla="*/ 54 h 129"/>
              <a:gd name="T20" fmla="*/ 38 w 75"/>
              <a:gd name="T21" fmla="*/ 66 h 129"/>
              <a:gd name="T22" fmla="*/ 34 w 75"/>
              <a:gd name="T23" fmla="*/ 80 h 129"/>
              <a:gd name="T24" fmla="*/ 34 w 75"/>
              <a:gd name="T25" fmla="*/ 80 h 129"/>
              <a:gd name="T26" fmla="*/ 34 w 75"/>
              <a:gd name="T27" fmla="*/ 79 h 129"/>
              <a:gd name="T28" fmla="*/ 33 w 75"/>
              <a:gd name="T29" fmla="*/ 71 h 129"/>
              <a:gd name="T30" fmla="*/ 31 w 75"/>
              <a:gd name="T31" fmla="*/ 58 h 129"/>
              <a:gd name="T32" fmla="*/ 23 w 75"/>
              <a:gd name="T33" fmla="*/ 45 h 129"/>
              <a:gd name="T34" fmla="*/ 20 w 75"/>
              <a:gd name="T35" fmla="*/ 63 h 129"/>
              <a:gd name="T36" fmla="*/ 31 w 75"/>
              <a:gd name="T37" fmla="*/ 90 h 129"/>
              <a:gd name="T38" fmla="*/ 28 w 75"/>
              <a:gd name="T39" fmla="*/ 100 h 129"/>
              <a:gd name="T40" fmla="*/ 26 w 75"/>
              <a:gd name="T41" fmla="*/ 111 h 129"/>
              <a:gd name="T42" fmla="*/ 23 w 75"/>
              <a:gd name="T43" fmla="*/ 101 h 129"/>
              <a:gd name="T44" fmla="*/ 17 w 75"/>
              <a:gd name="T45" fmla="*/ 87 h 129"/>
              <a:gd name="T46" fmla="*/ 3 w 75"/>
              <a:gd name="T47" fmla="*/ 81 h 129"/>
              <a:gd name="T48" fmla="*/ 6 w 75"/>
              <a:gd name="T49" fmla="*/ 97 h 129"/>
              <a:gd name="T50" fmla="*/ 23 w 75"/>
              <a:gd name="T51" fmla="*/ 124 h 129"/>
              <a:gd name="T52" fmla="*/ 23 w 75"/>
              <a:gd name="T53" fmla="*/ 129 h 129"/>
              <a:gd name="T54" fmla="*/ 25 w 75"/>
              <a:gd name="T55" fmla="*/ 129 h 129"/>
              <a:gd name="T56" fmla="*/ 27 w 75"/>
              <a:gd name="T57" fmla="*/ 126 h 129"/>
              <a:gd name="T58" fmla="*/ 42 w 75"/>
              <a:gd name="T59" fmla="*/ 115 h 129"/>
              <a:gd name="T60" fmla="*/ 57 w 75"/>
              <a:gd name="T61" fmla="*/ 107 h 129"/>
              <a:gd name="T62" fmla="*/ 65 w 75"/>
              <a:gd name="T63" fmla="*/ 92 h 129"/>
              <a:gd name="T64" fmla="*/ 44 w 75"/>
              <a:gd name="T65" fmla="*/ 99 h 129"/>
              <a:gd name="T66" fmla="*/ 32 w 75"/>
              <a:gd name="T67" fmla="*/ 109 h 129"/>
              <a:gd name="T68" fmla="*/ 29 w 75"/>
              <a:gd name="T69" fmla="*/ 113 h 129"/>
              <a:gd name="T70" fmla="*/ 30 w 75"/>
              <a:gd name="T71" fmla="*/ 109 h 129"/>
              <a:gd name="T72" fmla="*/ 35 w 75"/>
              <a:gd name="T73" fmla="*/ 89 h 129"/>
              <a:gd name="T74" fmla="*/ 57 w 75"/>
              <a:gd name="T75" fmla="*/ 77 h 129"/>
              <a:gd name="T76" fmla="*/ 65 w 75"/>
              <a:gd name="T77" fmla="*/ 66 h 129"/>
              <a:gd name="T78" fmla="*/ 52 w 75"/>
              <a:gd name="T79" fmla="*/ 66 h 129"/>
              <a:gd name="T80" fmla="*/ 38 w 75"/>
              <a:gd name="T81" fmla="*/ 75 h 129"/>
              <a:gd name="T82" fmla="*/ 40 w 75"/>
              <a:gd name="T83" fmla="*/ 68 h 129"/>
              <a:gd name="T84" fmla="*/ 44 w 75"/>
              <a:gd name="T85" fmla="*/ 55 h 129"/>
              <a:gd name="T86" fmla="*/ 54 w 75"/>
              <a:gd name="T87" fmla="*/ 51 h 129"/>
              <a:gd name="T88" fmla="*/ 63 w 75"/>
              <a:gd name="T89" fmla="*/ 47 h 129"/>
              <a:gd name="T90" fmla="*/ 67 w 75"/>
              <a:gd name="T91" fmla="*/ 38 h 129"/>
              <a:gd name="T92" fmla="*/ 49 w 75"/>
              <a:gd name="T93" fmla="*/ 41 h 129"/>
              <a:gd name="T94" fmla="*/ 54 w 75"/>
              <a:gd name="T95" fmla="*/ 29 h 129"/>
              <a:gd name="T96" fmla="*/ 61 w 75"/>
              <a:gd name="T97" fmla="*/ 2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" h="129">
                <a:moveTo>
                  <a:pt x="61" y="21"/>
                </a:moveTo>
                <a:cubicBezTo>
                  <a:pt x="64" y="19"/>
                  <a:pt x="67" y="16"/>
                  <a:pt x="70" y="13"/>
                </a:cubicBezTo>
                <a:cubicBezTo>
                  <a:pt x="72" y="10"/>
                  <a:pt x="75" y="3"/>
                  <a:pt x="70" y="1"/>
                </a:cubicBezTo>
                <a:cubicBezTo>
                  <a:pt x="66" y="0"/>
                  <a:pt x="61" y="4"/>
                  <a:pt x="59" y="6"/>
                </a:cubicBezTo>
                <a:cubicBezTo>
                  <a:pt x="53" y="11"/>
                  <a:pt x="52" y="19"/>
                  <a:pt x="52" y="26"/>
                </a:cubicBezTo>
                <a:cubicBezTo>
                  <a:pt x="50" y="30"/>
                  <a:pt x="48" y="35"/>
                  <a:pt x="46" y="40"/>
                </a:cubicBezTo>
                <a:cubicBezTo>
                  <a:pt x="46" y="37"/>
                  <a:pt x="46" y="35"/>
                  <a:pt x="46" y="33"/>
                </a:cubicBezTo>
                <a:cubicBezTo>
                  <a:pt x="45" y="30"/>
                  <a:pt x="45" y="22"/>
                  <a:pt x="40" y="20"/>
                </a:cubicBezTo>
                <a:cubicBezTo>
                  <a:pt x="36" y="19"/>
                  <a:pt x="34" y="25"/>
                  <a:pt x="33" y="29"/>
                </a:cubicBezTo>
                <a:cubicBezTo>
                  <a:pt x="33" y="38"/>
                  <a:pt x="38" y="46"/>
                  <a:pt x="41" y="54"/>
                </a:cubicBezTo>
                <a:cubicBezTo>
                  <a:pt x="40" y="58"/>
                  <a:pt x="39" y="62"/>
                  <a:pt x="38" y="66"/>
                </a:cubicBezTo>
                <a:cubicBezTo>
                  <a:pt x="36" y="71"/>
                  <a:pt x="35" y="75"/>
                  <a:pt x="34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79"/>
                  <a:pt x="34" y="79"/>
                  <a:pt x="34" y="79"/>
                </a:cubicBezTo>
                <a:cubicBezTo>
                  <a:pt x="33" y="77"/>
                  <a:pt x="33" y="74"/>
                  <a:pt x="33" y="71"/>
                </a:cubicBezTo>
                <a:cubicBezTo>
                  <a:pt x="32" y="67"/>
                  <a:pt x="31" y="62"/>
                  <a:pt x="31" y="58"/>
                </a:cubicBezTo>
                <a:cubicBezTo>
                  <a:pt x="30" y="55"/>
                  <a:pt x="28" y="44"/>
                  <a:pt x="23" y="45"/>
                </a:cubicBezTo>
                <a:cubicBezTo>
                  <a:pt x="17" y="46"/>
                  <a:pt x="19" y="60"/>
                  <a:pt x="20" y="63"/>
                </a:cubicBezTo>
                <a:cubicBezTo>
                  <a:pt x="21" y="73"/>
                  <a:pt x="25" y="82"/>
                  <a:pt x="31" y="90"/>
                </a:cubicBezTo>
                <a:cubicBezTo>
                  <a:pt x="30" y="93"/>
                  <a:pt x="29" y="97"/>
                  <a:pt x="28" y="100"/>
                </a:cubicBezTo>
                <a:cubicBezTo>
                  <a:pt x="27" y="104"/>
                  <a:pt x="27" y="107"/>
                  <a:pt x="26" y="111"/>
                </a:cubicBezTo>
                <a:cubicBezTo>
                  <a:pt x="25" y="107"/>
                  <a:pt x="24" y="104"/>
                  <a:pt x="23" y="101"/>
                </a:cubicBezTo>
                <a:cubicBezTo>
                  <a:pt x="21" y="96"/>
                  <a:pt x="20" y="91"/>
                  <a:pt x="17" y="87"/>
                </a:cubicBezTo>
                <a:cubicBezTo>
                  <a:pt x="15" y="84"/>
                  <a:pt x="7" y="75"/>
                  <a:pt x="3" y="81"/>
                </a:cubicBezTo>
                <a:cubicBezTo>
                  <a:pt x="0" y="85"/>
                  <a:pt x="5" y="94"/>
                  <a:pt x="6" y="97"/>
                </a:cubicBezTo>
                <a:cubicBezTo>
                  <a:pt x="11" y="107"/>
                  <a:pt x="17" y="115"/>
                  <a:pt x="23" y="124"/>
                </a:cubicBezTo>
                <a:cubicBezTo>
                  <a:pt x="22" y="126"/>
                  <a:pt x="22" y="127"/>
                  <a:pt x="23" y="129"/>
                </a:cubicBezTo>
                <a:cubicBezTo>
                  <a:pt x="24" y="129"/>
                  <a:pt x="24" y="129"/>
                  <a:pt x="25" y="129"/>
                </a:cubicBezTo>
                <a:cubicBezTo>
                  <a:pt x="26" y="128"/>
                  <a:pt x="26" y="127"/>
                  <a:pt x="27" y="126"/>
                </a:cubicBezTo>
                <a:cubicBezTo>
                  <a:pt x="32" y="122"/>
                  <a:pt x="37" y="118"/>
                  <a:pt x="42" y="115"/>
                </a:cubicBezTo>
                <a:cubicBezTo>
                  <a:pt x="47" y="113"/>
                  <a:pt x="53" y="111"/>
                  <a:pt x="57" y="107"/>
                </a:cubicBezTo>
                <a:cubicBezTo>
                  <a:pt x="61" y="105"/>
                  <a:pt x="72" y="97"/>
                  <a:pt x="65" y="92"/>
                </a:cubicBezTo>
                <a:cubicBezTo>
                  <a:pt x="59" y="87"/>
                  <a:pt x="49" y="95"/>
                  <a:pt x="44" y="99"/>
                </a:cubicBezTo>
                <a:cubicBezTo>
                  <a:pt x="40" y="102"/>
                  <a:pt x="36" y="105"/>
                  <a:pt x="32" y="109"/>
                </a:cubicBezTo>
                <a:cubicBezTo>
                  <a:pt x="31" y="110"/>
                  <a:pt x="30" y="112"/>
                  <a:pt x="29" y="113"/>
                </a:cubicBezTo>
                <a:cubicBezTo>
                  <a:pt x="30" y="112"/>
                  <a:pt x="30" y="110"/>
                  <a:pt x="30" y="109"/>
                </a:cubicBezTo>
                <a:cubicBezTo>
                  <a:pt x="32" y="102"/>
                  <a:pt x="34" y="96"/>
                  <a:pt x="35" y="89"/>
                </a:cubicBezTo>
                <a:cubicBezTo>
                  <a:pt x="43" y="86"/>
                  <a:pt x="51" y="82"/>
                  <a:pt x="57" y="77"/>
                </a:cubicBezTo>
                <a:cubicBezTo>
                  <a:pt x="60" y="75"/>
                  <a:pt x="66" y="70"/>
                  <a:pt x="65" y="66"/>
                </a:cubicBezTo>
                <a:cubicBezTo>
                  <a:pt x="64" y="61"/>
                  <a:pt x="55" y="65"/>
                  <a:pt x="52" y="66"/>
                </a:cubicBezTo>
                <a:cubicBezTo>
                  <a:pt x="47" y="68"/>
                  <a:pt x="42" y="71"/>
                  <a:pt x="38" y="75"/>
                </a:cubicBezTo>
                <a:cubicBezTo>
                  <a:pt x="39" y="73"/>
                  <a:pt x="40" y="70"/>
                  <a:pt x="40" y="68"/>
                </a:cubicBezTo>
                <a:cubicBezTo>
                  <a:pt x="42" y="64"/>
                  <a:pt x="43" y="60"/>
                  <a:pt x="44" y="55"/>
                </a:cubicBezTo>
                <a:cubicBezTo>
                  <a:pt x="48" y="54"/>
                  <a:pt x="51" y="52"/>
                  <a:pt x="54" y="51"/>
                </a:cubicBezTo>
                <a:cubicBezTo>
                  <a:pt x="57" y="49"/>
                  <a:pt x="61" y="48"/>
                  <a:pt x="63" y="47"/>
                </a:cubicBezTo>
                <a:cubicBezTo>
                  <a:pt x="66" y="45"/>
                  <a:pt x="70" y="41"/>
                  <a:pt x="67" y="38"/>
                </a:cubicBezTo>
                <a:cubicBezTo>
                  <a:pt x="63" y="33"/>
                  <a:pt x="54" y="37"/>
                  <a:pt x="49" y="41"/>
                </a:cubicBezTo>
                <a:cubicBezTo>
                  <a:pt x="50" y="37"/>
                  <a:pt x="52" y="33"/>
                  <a:pt x="54" y="29"/>
                </a:cubicBezTo>
                <a:cubicBezTo>
                  <a:pt x="56" y="27"/>
                  <a:pt x="58" y="24"/>
                  <a:pt x="61" y="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77" name="Freeform 534"/>
          <p:cNvSpPr/>
          <p:nvPr>
            <p:custDataLst>
              <p:tags r:id="rId22"/>
            </p:custDataLst>
          </p:nvPr>
        </p:nvSpPr>
        <p:spPr bwMode="auto">
          <a:xfrm>
            <a:off x="5876863" y="2208475"/>
            <a:ext cx="303183" cy="292894"/>
          </a:xfrm>
          <a:custGeom>
            <a:avLst/>
            <a:gdLst>
              <a:gd name="T0" fmla="*/ 51 w 79"/>
              <a:gd name="T1" fmla="*/ 32 h 76"/>
              <a:gd name="T2" fmla="*/ 60 w 79"/>
              <a:gd name="T3" fmla="*/ 7 h 76"/>
              <a:gd name="T4" fmla="*/ 44 w 79"/>
              <a:gd name="T5" fmla="*/ 22 h 76"/>
              <a:gd name="T6" fmla="*/ 33 w 79"/>
              <a:gd name="T7" fmla="*/ 4 h 76"/>
              <a:gd name="T8" fmla="*/ 34 w 79"/>
              <a:gd name="T9" fmla="*/ 30 h 76"/>
              <a:gd name="T10" fmla="*/ 4 w 79"/>
              <a:gd name="T11" fmla="*/ 31 h 76"/>
              <a:gd name="T12" fmla="*/ 30 w 79"/>
              <a:gd name="T13" fmla="*/ 40 h 76"/>
              <a:gd name="T14" fmla="*/ 7 w 79"/>
              <a:gd name="T15" fmla="*/ 62 h 76"/>
              <a:gd name="T16" fmla="*/ 25 w 79"/>
              <a:gd name="T17" fmla="*/ 60 h 76"/>
              <a:gd name="T18" fmla="*/ 34 w 79"/>
              <a:gd name="T19" fmla="*/ 51 h 76"/>
              <a:gd name="T20" fmla="*/ 39 w 79"/>
              <a:gd name="T21" fmla="*/ 44 h 76"/>
              <a:gd name="T22" fmla="*/ 50 w 79"/>
              <a:gd name="T23" fmla="*/ 71 h 76"/>
              <a:gd name="T24" fmla="*/ 50 w 79"/>
              <a:gd name="T25" fmla="*/ 42 h 76"/>
              <a:gd name="T26" fmla="*/ 79 w 79"/>
              <a:gd name="T27" fmla="*/ 39 h 76"/>
              <a:gd name="T28" fmla="*/ 51 w 79"/>
              <a:gd name="T2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9" h="76">
                <a:moveTo>
                  <a:pt x="51" y="32"/>
                </a:moveTo>
                <a:cubicBezTo>
                  <a:pt x="59" y="24"/>
                  <a:pt x="69" y="12"/>
                  <a:pt x="60" y="7"/>
                </a:cubicBezTo>
                <a:cubicBezTo>
                  <a:pt x="53" y="3"/>
                  <a:pt x="47" y="13"/>
                  <a:pt x="44" y="22"/>
                </a:cubicBezTo>
                <a:cubicBezTo>
                  <a:pt x="43" y="12"/>
                  <a:pt x="40" y="0"/>
                  <a:pt x="33" y="4"/>
                </a:cubicBezTo>
                <a:cubicBezTo>
                  <a:pt x="25" y="8"/>
                  <a:pt x="29" y="21"/>
                  <a:pt x="34" y="30"/>
                </a:cubicBezTo>
                <a:cubicBezTo>
                  <a:pt x="22" y="23"/>
                  <a:pt x="4" y="16"/>
                  <a:pt x="4" y="31"/>
                </a:cubicBezTo>
                <a:cubicBezTo>
                  <a:pt x="4" y="41"/>
                  <a:pt x="18" y="41"/>
                  <a:pt x="30" y="40"/>
                </a:cubicBezTo>
                <a:cubicBezTo>
                  <a:pt x="17" y="45"/>
                  <a:pt x="0" y="53"/>
                  <a:pt x="7" y="62"/>
                </a:cubicBezTo>
                <a:cubicBezTo>
                  <a:pt x="12" y="67"/>
                  <a:pt x="21" y="63"/>
                  <a:pt x="25" y="60"/>
                </a:cubicBezTo>
                <a:cubicBezTo>
                  <a:pt x="28" y="57"/>
                  <a:pt x="31" y="54"/>
                  <a:pt x="34" y="51"/>
                </a:cubicBezTo>
                <a:cubicBezTo>
                  <a:pt x="36" y="49"/>
                  <a:pt x="37" y="46"/>
                  <a:pt x="39" y="44"/>
                </a:cubicBezTo>
                <a:cubicBezTo>
                  <a:pt x="37" y="55"/>
                  <a:pt x="36" y="76"/>
                  <a:pt x="50" y="71"/>
                </a:cubicBezTo>
                <a:cubicBezTo>
                  <a:pt x="61" y="67"/>
                  <a:pt x="55" y="51"/>
                  <a:pt x="50" y="42"/>
                </a:cubicBezTo>
                <a:cubicBezTo>
                  <a:pt x="60" y="45"/>
                  <a:pt x="79" y="51"/>
                  <a:pt x="79" y="39"/>
                </a:cubicBezTo>
                <a:cubicBezTo>
                  <a:pt x="78" y="28"/>
                  <a:pt x="62" y="29"/>
                  <a:pt x="51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78" name="Freeform 535"/>
          <p:cNvSpPr/>
          <p:nvPr>
            <p:custDataLst>
              <p:tags r:id="rId23"/>
            </p:custDataLst>
          </p:nvPr>
        </p:nvSpPr>
        <p:spPr bwMode="auto">
          <a:xfrm>
            <a:off x="6012678" y="2323027"/>
            <a:ext cx="40470" cy="40470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79" name="Freeform 535"/>
          <p:cNvSpPr/>
          <p:nvPr>
            <p:custDataLst>
              <p:tags r:id="rId24"/>
            </p:custDataLst>
          </p:nvPr>
        </p:nvSpPr>
        <p:spPr bwMode="auto">
          <a:xfrm>
            <a:off x="6396801" y="2296961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80" name="Freeform 535"/>
          <p:cNvSpPr/>
          <p:nvPr>
            <p:custDataLst>
              <p:tags r:id="rId25"/>
            </p:custDataLst>
          </p:nvPr>
        </p:nvSpPr>
        <p:spPr bwMode="auto">
          <a:xfrm>
            <a:off x="6377595" y="218103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81" name="Freeform 535"/>
          <p:cNvSpPr/>
          <p:nvPr>
            <p:custDataLst>
              <p:tags r:id="rId26"/>
            </p:custDataLst>
          </p:nvPr>
        </p:nvSpPr>
        <p:spPr bwMode="auto">
          <a:xfrm>
            <a:off x="6208169" y="218103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82" name="Freeform 535"/>
          <p:cNvSpPr/>
          <p:nvPr>
            <p:custDataLst>
              <p:tags r:id="rId27"/>
            </p:custDataLst>
          </p:nvPr>
        </p:nvSpPr>
        <p:spPr bwMode="auto">
          <a:xfrm>
            <a:off x="5923506" y="224688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83" name="Freeform 535"/>
          <p:cNvSpPr/>
          <p:nvPr>
            <p:custDataLst>
              <p:tags r:id="rId28"/>
            </p:custDataLst>
          </p:nvPr>
        </p:nvSpPr>
        <p:spPr bwMode="auto">
          <a:xfrm>
            <a:off x="6328894" y="2419057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84" name="Freeform 535"/>
          <p:cNvSpPr/>
          <p:nvPr>
            <p:custDataLst>
              <p:tags r:id="rId29"/>
            </p:custDataLst>
          </p:nvPr>
        </p:nvSpPr>
        <p:spPr bwMode="auto">
          <a:xfrm>
            <a:off x="5971522" y="2465015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353" name="Freeform 534"/>
          <p:cNvSpPr/>
          <p:nvPr>
            <p:custDataLst>
              <p:tags r:id="rId30"/>
            </p:custDataLst>
          </p:nvPr>
        </p:nvSpPr>
        <p:spPr bwMode="auto">
          <a:xfrm rot="18780000">
            <a:off x="6162212" y="2277069"/>
            <a:ext cx="174913" cy="170112"/>
          </a:xfrm>
          <a:custGeom>
            <a:avLst/>
            <a:gdLst>
              <a:gd name="T0" fmla="*/ 51 w 79"/>
              <a:gd name="T1" fmla="*/ 32 h 76"/>
              <a:gd name="T2" fmla="*/ 60 w 79"/>
              <a:gd name="T3" fmla="*/ 7 h 76"/>
              <a:gd name="T4" fmla="*/ 44 w 79"/>
              <a:gd name="T5" fmla="*/ 22 h 76"/>
              <a:gd name="T6" fmla="*/ 33 w 79"/>
              <a:gd name="T7" fmla="*/ 4 h 76"/>
              <a:gd name="T8" fmla="*/ 34 w 79"/>
              <a:gd name="T9" fmla="*/ 30 h 76"/>
              <a:gd name="T10" fmla="*/ 4 w 79"/>
              <a:gd name="T11" fmla="*/ 31 h 76"/>
              <a:gd name="T12" fmla="*/ 30 w 79"/>
              <a:gd name="T13" fmla="*/ 40 h 76"/>
              <a:gd name="T14" fmla="*/ 7 w 79"/>
              <a:gd name="T15" fmla="*/ 62 h 76"/>
              <a:gd name="T16" fmla="*/ 25 w 79"/>
              <a:gd name="T17" fmla="*/ 60 h 76"/>
              <a:gd name="T18" fmla="*/ 34 w 79"/>
              <a:gd name="T19" fmla="*/ 51 h 76"/>
              <a:gd name="T20" fmla="*/ 39 w 79"/>
              <a:gd name="T21" fmla="*/ 44 h 76"/>
              <a:gd name="T22" fmla="*/ 50 w 79"/>
              <a:gd name="T23" fmla="*/ 71 h 76"/>
              <a:gd name="T24" fmla="*/ 50 w 79"/>
              <a:gd name="T25" fmla="*/ 42 h 76"/>
              <a:gd name="T26" fmla="*/ 79 w 79"/>
              <a:gd name="T27" fmla="*/ 39 h 76"/>
              <a:gd name="T28" fmla="*/ 51 w 79"/>
              <a:gd name="T2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9" h="76">
                <a:moveTo>
                  <a:pt x="51" y="32"/>
                </a:moveTo>
                <a:cubicBezTo>
                  <a:pt x="59" y="24"/>
                  <a:pt x="69" y="12"/>
                  <a:pt x="60" y="7"/>
                </a:cubicBezTo>
                <a:cubicBezTo>
                  <a:pt x="53" y="3"/>
                  <a:pt x="47" y="13"/>
                  <a:pt x="44" y="22"/>
                </a:cubicBezTo>
                <a:cubicBezTo>
                  <a:pt x="43" y="12"/>
                  <a:pt x="40" y="0"/>
                  <a:pt x="33" y="4"/>
                </a:cubicBezTo>
                <a:cubicBezTo>
                  <a:pt x="25" y="8"/>
                  <a:pt x="29" y="21"/>
                  <a:pt x="34" y="30"/>
                </a:cubicBezTo>
                <a:cubicBezTo>
                  <a:pt x="22" y="23"/>
                  <a:pt x="4" y="16"/>
                  <a:pt x="4" y="31"/>
                </a:cubicBezTo>
                <a:cubicBezTo>
                  <a:pt x="4" y="41"/>
                  <a:pt x="18" y="41"/>
                  <a:pt x="30" y="40"/>
                </a:cubicBezTo>
                <a:cubicBezTo>
                  <a:pt x="17" y="45"/>
                  <a:pt x="0" y="53"/>
                  <a:pt x="7" y="62"/>
                </a:cubicBezTo>
                <a:cubicBezTo>
                  <a:pt x="12" y="67"/>
                  <a:pt x="21" y="63"/>
                  <a:pt x="25" y="60"/>
                </a:cubicBezTo>
                <a:cubicBezTo>
                  <a:pt x="28" y="57"/>
                  <a:pt x="31" y="54"/>
                  <a:pt x="34" y="51"/>
                </a:cubicBezTo>
                <a:cubicBezTo>
                  <a:pt x="36" y="49"/>
                  <a:pt x="37" y="46"/>
                  <a:pt x="39" y="44"/>
                </a:cubicBezTo>
                <a:cubicBezTo>
                  <a:pt x="37" y="55"/>
                  <a:pt x="36" y="76"/>
                  <a:pt x="50" y="71"/>
                </a:cubicBezTo>
                <a:cubicBezTo>
                  <a:pt x="61" y="67"/>
                  <a:pt x="55" y="51"/>
                  <a:pt x="50" y="42"/>
                </a:cubicBezTo>
                <a:cubicBezTo>
                  <a:pt x="60" y="45"/>
                  <a:pt x="79" y="51"/>
                  <a:pt x="79" y="39"/>
                </a:cubicBezTo>
                <a:cubicBezTo>
                  <a:pt x="78" y="28"/>
                  <a:pt x="62" y="29"/>
                  <a:pt x="51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354" name="Freeform 535"/>
          <p:cNvSpPr/>
          <p:nvPr>
            <p:custDataLst>
              <p:tags r:id="rId31"/>
            </p:custDataLst>
          </p:nvPr>
        </p:nvSpPr>
        <p:spPr bwMode="auto">
          <a:xfrm rot="18780000">
            <a:off x="6237665" y="2346348"/>
            <a:ext cx="19892" cy="19892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2" name="文本框 48"/>
          <p:cNvSpPr txBox="1"/>
          <p:nvPr>
            <p:custDataLst>
              <p:tags r:id="rId32"/>
            </p:custDataLst>
          </p:nvPr>
        </p:nvSpPr>
        <p:spPr>
          <a:xfrm>
            <a:off x="3420860" y="2113806"/>
            <a:ext cx="570039" cy="498696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CN" sz="2400" b="1">
                <a:solidFill>
                  <a:schemeClr val="lt1"/>
                </a:solidFill>
                <a:latin typeface="汉仪旗黑-50简" charset="0"/>
                <a:cs typeface="汉仪旗黑-50简" charset="0"/>
              </a:rPr>
              <a:t>01</a:t>
            </a:r>
            <a:endParaRPr lang="en-US" altLang="zh-CN" sz="2400" b="1">
              <a:solidFill>
                <a:schemeClr val="lt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1" name="Freeform 686"/>
          <p:cNvSpPr/>
          <p:nvPr>
            <p:custDataLst>
              <p:tags r:id="rId33"/>
            </p:custDataLst>
          </p:nvPr>
        </p:nvSpPr>
        <p:spPr bwMode="auto">
          <a:xfrm rot="3540000">
            <a:off x="4195637" y="2098040"/>
            <a:ext cx="211268" cy="362174"/>
          </a:xfrm>
          <a:custGeom>
            <a:avLst/>
            <a:gdLst>
              <a:gd name="T0" fmla="*/ 61 w 75"/>
              <a:gd name="T1" fmla="*/ 21 h 129"/>
              <a:gd name="T2" fmla="*/ 70 w 75"/>
              <a:gd name="T3" fmla="*/ 13 h 129"/>
              <a:gd name="T4" fmla="*/ 70 w 75"/>
              <a:gd name="T5" fmla="*/ 1 h 129"/>
              <a:gd name="T6" fmla="*/ 59 w 75"/>
              <a:gd name="T7" fmla="*/ 6 h 129"/>
              <a:gd name="T8" fmla="*/ 52 w 75"/>
              <a:gd name="T9" fmla="*/ 26 h 129"/>
              <a:gd name="T10" fmla="*/ 46 w 75"/>
              <a:gd name="T11" fmla="*/ 40 h 129"/>
              <a:gd name="T12" fmla="*/ 46 w 75"/>
              <a:gd name="T13" fmla="*/ 33 h 129"/>
              <a:gd name="T14" fmla="*/ 40 w 75"/>
              <a:gd name="T15" fmla="*/ 20 h 129"/>
              <a:gd name="T16" fmla="*/ 33 w 75"/>
              <a:gd name="T17" fmla="*/ 29 h 129"/>
              <a:gd name="T18" fmla="*/ 41 w 75"/>
              <a:gd name="T19" fmla="*/ 54 h 129"/>
              <a:gd name="T20" fmla="*/ 38 w 75"/>
              <a:gd name="T21" fmla="*/ 66 h 129"/>
              <a:gd name="T22" fmla="*/ 34 w 75"/>
              <a:gd name="T23" fmla="*/ 80 h 129"/>
              <a:gd name="T24" fmla="*/ 34 w 75"/>
              <a:gd name="T25" fmla="*/ 80 h 129"/>
              <a:gd name="T26" fmla="*/ 34 w 75"/>
              <a:gd name="T27" fmla="*/ 79 h 129"/>
              <a:gd name="T28" fmla="*/ 33 w 75"/>
              <a:gd name="T29" fmla="*/ 71 h 129"/>
              <a:gd name="T30" fmla="*/ 31 w 75"/>
              <a:gd name="T31" fmla="*/ 58 h 129"/>
              <a:gd name="T32" fmla="*/ 23 w 75"/>
              <a:gd name="T33" fmla="*/ 45 h 129"/>
              <a:gd name="T34" fmla="*/ 20 w 75"/>
              <a:gd name="T35" fmla="*/ 63 h 129"/>
              <a:gd name="T36" fmla="*/ 31 w 75"/>
              <a:gd name="T37" fmla="*/ 90 h 129"/>
              <a:gd name="T38" fmla="*/ 28 w 75"/>
              <a:gd name="T39" fmla="*/ 100 h 129"/>
              <a:gd name="T40" fmla="*/ 26 w 75"/>
              <a:gd name="T41" fmla="*/ 111 h 129"/>
              <a:gd name="T42" fmla="*/ 23 w 75"/>
              <a:gd name="T43" fmla="*/ 101 h 129"/>
              <a:gd name="T44" fmla="*/ 17 w 75"/>
              <a:gd name="T45" fmla="*/ 87 h 129"/>
              <a:gd name="T46" fmla="*/ 3 w 75"/>
              <a:gd name="T47" fmla="*/ 81 h 129"/>
              <a:gd name="T48" fmla="*/ 6 w 75"/>
              <a:gd name="T49" fmla="*/ 97 h 129"/>
              <a:gd name="T50" fmla="*/ 23 w 75"/>
              <a:gd name="T51" fmla="*/ 124 h 129"/>
              <a:gd name="T52" fmla="*/ 23 w 75"/>
              <a:gd name="T53" fmla="*/ 129 h 129"/>
              <a:gd name="T54" fmla="*/ 25 w 75"/>
              <a:gd name="T55" fmla="*/ 129 h 129"/>
              <a:gd name="T56" fmla="*/ 27 w 75"/>
              <a:gd name="T57" fmla="*/ 126 h 129"/>
              <a:gd name="T58" fmla="*/ 42 w 75"/>
              <a:gd name="T59" fmla="*/ 115 h 129"/>
              <a:gd name="T60" fmla="*/ 57 w 75"/>
              <a:gd name="T61" fmla="*/ 107 h 129"/>
              <a:gd name="T62" fmla="*/ 65 w 75"/>
              <a:gd name="T63" fmla="*/ 92 h 129"/>
              <a:gd name="T64" fmla="*/ 44 w 75"/>
              <a:gd name="T65" fmla="*/ 99 h 129"/>
              <a:gd name="T66" fmla="*/ 32 w 75"/>
              <a:gd name="T67" fmla="*/ 109 h 129"/>
              <a:gd name="T68" fmla="*/ 29 w 75"/>
              <a:gd name="T69" fmla="*/ 113 h 129"/>
              <a:gd name="T70" fmla="*/ 30 w 75"/>
              <a:gd name="T71" fmla="*/ 109 h 129"/>
              <a:gd name="T72" fmla="*/ 35 w 75"/>
              <a:gd name="T73" fmla="*/ 89 h 129"/>
              <a:gd name="T74" fmla="*/ 57 w 75"/>
              <a:gd name="T75" fmla="*/ 77 h 129"/>
              <a:gd name="T76" fmla="*/ 65 w 75"/>
              <a:gd name="T77" fmla="*/ 66 h 129"/>
              <a:gd name="T78" fmla="*/ 52 w 75"/>
              <a:gd name="T79" fmla="*/ 66 h 129"/>
              <a:gd name="T80" fmla="*/ 38 w 75"/>
              <a:gd name="T81" fmla="*/ 75 h 129"/>
              <a:gd name="T82" fmla="*/ 40 w 75"/>
              <a:gd name="T83" fmla="*/ 68 h 129"/>
              <a:gd name="T84" fmla="*/ 44 w 75"/>
              <a:gd name="T85" fmla="*/ 55 h 129"/>
              <a:gd name="T86" fmla="*/ 54 w 75"/>
              <a:gd name="T87" fmla="*/ 51 h 129"/>
              <a:gd name="T88" fmla="*/ 63 w 75"/>
              <a:gd name="T89" fmla="*/ 47 h 129"/>
              <a:gd name="T90" fmla="*/ 67 w 75"/>
              <a:gd name="T91" fmla="*/ 38 h 129"/>
              <a:gd name="T92" fmla="*/ 49 w 75"/>
              <a:gd name="T93" fmla="*/ 41 h 129"/>
              <a:gd name="T94" fmla="*/ 54 w 75"/>
              <a:gd name="T95" fmla="*/ 29 h 129"/>
              <a:gd name="T96" fmla="*/ 61 w 75"/>
              <a:gd name="T97" fmla="*/ 2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" h="129">
                <a:moveTo>
                  <a:pt x="61" y="21"/>
                </a:moveTo>
                <a:cubicBezTo>
                  <a:pt x="64" y="19"/>
                  <a:pt x="67" y="16"/>
                  <a:pt x="70" y="13"/>
                </a:cubicBezTo>
                <a:cubicBezTo>
                  <a:pt x="72" y="10"/>
                  <a:pt x="75" y="3"/>
                  <a:pt x="70" y="1"/>
                </a:cubicBezTo>
                <a:cubicBezTo>
                  <a:pt x="66" y="0"/>
                  <a:pt x="61" y="4"/>
                  <a:pt x="59" y="6"/>
                </a:cubicBezTo>
                <a:cubicBezTo>
                  <a:pt x="53" y="11"/>
                  <a:pt x="52" y="19"/>
                  <a:pt x="52" y="26"/>
                </a:cubicBezTo>
                <a:cubicBezTo>
                  <a:pt x="50" y="30"/>
                  <a:pt x="48" y="35"/>
                  <a:pt x="46" y="40"/>
                </a:cubicBezTo>
                <a:cubicBezTo>
                  <a:pt x="46" y="37"/>
                  <a:pt x="46" y="35"/>
                  <a:pt x="46" y="33"/>
                </a:cubicBezTo>
                <a:cubicBezTo>
                  <a:pt x="45" y="30"/>
                  <a:pt x="45" y="22"/>
                  <a:pt x="40" y="20"/>
                </a:cubicBezTo>
                <a:cubicBezTo>
                  <a:pt x="36" y="19"/>
                  <a:pt x="34" y="25"/>
                  <a:pt x="33" y="29"/>
                </a:cubicBezTo>
                <a:cubicBezTo>
                  <a:pt x="33" y="38"/>
                  <a:pt x="38" y="46"/>
                  <a:pt x="41" y="54"/>
                </a:cubicBezTo>
                <a:cubicBezTo>
                  <a:pt x="40" y="58"/>
                  <a:pt x="39" y="62"/>
                  <a:pt x="38" y="66"/>
                </a:cubicBezTo>
                <a:cubicBezTo>
                  <a:pt x="36" y="71"/>
                  <a:pt x="35" y="75"/>
                  <a:pt x="34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79"/>
                  <a:pt x="34" y="79"/>
                  <a:pt x="34" y="79"/>
                </a:cubicBezTo>
                <a:cubicBezTo>
                  <a:pt x="33" y="77"/>
                  <a:pt x="33" y="74"/>
                  <a:pt x="33" y="71"/>
                </a:cubicBezTo>
                <a:cubicBezTo>
                  <a:pt x="32" y="67"/>
                  <a:pt x="31" y="62"/>
                  <a:pt x="31" y="58"/>
                </a:cubicBezTo>
                <a:cubicBezTo>
                  <a:pt x="30" y="55"/>
                  <a:pt x="28" y="44"/>
                  <a:pt x="23" y="45"/>
                </a:cubicBezTo>
                <a:cubicBezTo>
                  <a:pt x="17" y="46"/>
                  <a:pt x="19" y="60"/>
                  <a:pt x="20" y="63"/>
                </a:cubicBezTo>
                <a:cubicBezTo>
                  <a:pt x="21" y="73"/>
                  <a:pt x="25" y="82"/>
                  <a:pt x="31" y="90"/>
                </a:cubicBezTo>
                <a:cubicBezTo>
                  <a:pt x="30" y="93"/>
                  <a:pt x="29" y="97"/>
                  <a:pt x="28" y="100"/>
                </a:cubicBezTo>
                <a:cubicBezTo>
                  <a:pt x="27" y="104"/>
                  <a:pt x="27" y="107"/>
                  <a:pt x="26" y="111"/>
                </a:cubicBezTo>
                <a:cubicBezTo>
                  <a:pt x="25" y="107"/>
                  <a:pt x="24" y="104"/>
                  <a:pt x="23" y="101"/>
                </a:cubicBezTo>
                <a:cubicBezTo>
                  <a:pt x="21" y="96"/>
                  <a:pt x="20" y="91"/>
                  <a:pt x="17" y="87"/>
                </a:cubicBezTo>
                <a:cubicBezTo>
                  <a:pt x="15" y="84"/>
                  <a:pt x="7" y="75"/>
                  <a:pt x="3" y="81"/>
                </a:cubicBezTo>
                <a:cubicBezTo>
                  <a:pt x="0" y="85"/>
                  <a:pt x="5" y="94"/>
                  <a:pt x="6" y="97"/>
                </a:cubicBezTo>
                <a:cubicBezTo>
                  <a:pt x="11" y="107"/>
                  <a:pt x="17" y="115"/>
                  <a:pt x="23" y="124"/>
                </a:cubicBezTo>
                <a:cubicBezTo>
                  <a:pt x="22" y="126"/>
                  <a:pt x="22" y="127"/>
                  <a:pt x="23" y="129"/>
                </a:cubicBezTo>
                <a:cubicBezTo>
                  <a:pt x="24" y="129"/>
                  <a:pt x="24" y="129"/>
                  <a:pt x="25" y="129"/>
                </a:cubicBezTo>
                <a:cubicBezTo>
                  <a:pt x="26" y="128"/>
                  <a:pt x="26" y="127"/>
                  <a:pt x="27" y="126"/>
                </a:cubicBezTo>
                <a:cubicBezTo>
                  <a:pt x="32" y="122"/>
                  <a:pt x="37" y="118"/>
                  <a:pt x="42" y="115"/>
                </a:cubicBezTo>
                <a:cubicBezTo>
                  <a:pt x="47" y="113"/>
                  <a:pt x="53" y="111"/>
                  <a:pt x="57" y="107"/>
                </a:cubicBezTo>
                <a:cubicBezTo>
                  <a:pt x="61" y="105"/>
                  <a:pt x="72" y="97"/>
                  <a:pt x="65" y="92"/>
                </a:cubicBezTo>
                <a:cubicBezTo>
                  <a:pt x="59" y="87"/>
                  <a:pt x="49" y="95"/>
                  <a:pt x="44" y="99"/>
                </a:cubicBezTo>
                <a:cubicBezTo>
                  <a:pt x="40" y="102"/>
                  <a:pt x="36" y="105"/>
                  <a:pt x="32" y="109"/>
                </a:cubicBezTo>
                <a:cubicBezTo>
                  <a:pt x="31" y="110"/>
                  <a:pt x="30" y="112"/>
                  <a:pt x="29" y="113"/>
                </a:cubicBezTo>
                <a:cubicBezTo>
                  <a:pt x="30" y="112"/>
                  <a:pt x="30" y="110"/>
                  <a:pt x="30" y="109"/>
                </a:cubicBezTo>
                <a:cubicBezTo>
                  <a:pt x="32" y="102"/>
                  <a:pt x="34" y="96"/>
                  <a:pt x="35" y="89"/>
                </a:cubicBezTo>
                <a:cubicBezTo>
                  <a:pt x="43" y="86"/>
                  <a:pt x="51" y="82"/>
                  <a:pt x="57" y="77"/>
                </a:cubicBezTo>
                <a:cubicBezTo>
                  <a:pt x="60" y="75"/>
                  <a:pt x="66" y="70"/>
                  <a:pt x="65" y="66"/>
                </a:cubicBezTo>
                <a:cubicBezTo>
                  <a:pt x="64" y="61"/>
                  <a:pt x="55" y="65"/>
                  <a:pt x="52" y="66"/>
                </a:cubicBezTo>
                <a:cubicBezTo>
                  <a:pt x="47" y="68"/>
                  <a:pt x="42" y="71"/>
                  <a:pt x="38" y="75"/>
                </a:cubicBezTo>
                <a:cubicBezTo>
                  <a:pt x="39" y="73"/>
                  <a:pt x="40" y="70"/>
                  <a:pt x="40" y="68"/>
                </a:cubicBezTo>
                <a:cubicBezTo>
                  <a:pt x="42" y="64"/>
                  <a:pt x="43" y="60"/>
                  <a:pt x="44" y="55"/>
                </a:cubicBezTo>
                <a:cubicBezTo>
                  <a:pt x="48" y="54"/>
                  <a:pt x="51" y="52"/>
                  <a:pt x="54" y="51"/>
                </a:cubicBezTo>
                <a:cubicBezTo>
                  <a:pt x="57" y="49"/>
                  <a:pt x="61" y="48"/>
                  <a:pt x="63" y="47"/>
                </a:cubicBezTo>
                <a:cubicBezTo>
                  <a:pt x="66" y="45"/>
                  <a:pt x="70" y="41"/>
                  <a:pt x="67" y="38"/>
                </a:cubicBezTo>
                <a:cubicBezTo>
                  <a:pt x="63" y="33"/>
                  <a:pt x="54" y="37"/>
                  <a:pt x="49" y="41"/>
                </a:cubicBezTo>
                <a:cubicBezTo>
                  <a:pt x="50" y="37"/>
                  <a:pt x="52" y="33"/>
                  <a:pt x="54" y="29"/>
                </a:cubicBezTo>
                <a:cubicBezTo>
                  <a:pt x="56" y="27"/>
                  <a:pt x="58" y="24"/>
                  <a:pt x="61" y="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2" name="Freeform 534"/>
          <p:cNvSpPr/>
          <p:nvPr>
            <p:custDataLst>
              <p:tags r:id="rId34"/>
            </p:custDataLst>
          </p:nvPr>
        </p:nvSpPr>
        <p:spPr bwMode="auto">
          <a:xfrm>
            <a:off x="3928122" y="2208475"/>
            <a:ext cx="303183" cy="292894"/>
          </a:xfrm>
          <a:custGeom>
            <a:avLst/>
            <a:gdLst>
              <a:gd name="T0" fmla="*/ 51 w 79"/>
              <a:gd name="T1" fmla="*/ 32 h 76"/>
              <a:gd name="T2" fmla="*/ 60 w 79"/>
              <a:gd name="T3" fmla="*/ 7 h 76"/>
              <a:gd name="T4" fmla="*/ 44 w 79"/>
              <a:gd name="T5" fmla="*/ 22 h 76"/>
              <a:gd name="T6" fmla="*/ 33 w 79"/>
              <a:gd name="T7" fmla="*/ 4 h 76"/>
              <a:gd name="T8" fmla="*/ 34 w 79"/>
              <a:gd name="T9" fmla="*/ 30 h 76"/>
              <a:gd name="T10" fmla="*/ 4 w 79"/>
              <a:gd name="T11" fmla="*/ 31 h 76"/>
              <a:gd name="T12" fmla="*/ 30 w 79"/>
              <a:gd name="T13" fmla="*/ 40 h 76"/>
              <a:gd name="T14" fmla="*/ 7 w 79"/>
              <a:gd name="T15" fmla="*/ 62 h 76"/>
              <a:gd name="T16" fmla="*/ 25 w 79"/>
              <a:gd name="T17" fmla="*/ 60 h 76"/>
              <a:gd name="T18" fmla="*/ 34 w 79"/>
              <a:gd name="T19" fmla="*/ 51 h 76"/>
              <a:gd name="T20" fmla="*/ 39 w 79"/>
              <a:gd name="T21" fmla="*/ 44 h 76"/>
              <a:gd name="T22" fmla="*/ 50 w 79"/>
              <a:gd name="T23" fmla="*/ 71 h 76"/>
              <a:gd name="T24" fmla="*/ 50 w 79"/>
              <a:gd name="T25" fmla="*/ 42 h 76"/>
              <a:gd name="T26" fmla="*/ 79 w 79"/>
              <a:gd name="T27" fmla="*/ 39 h 76"/>
              <a:gd name="T28" fmla="*/ 51 w 79"/>
              <a:gd name="T2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9" h="76">
                <a:moveTo>
                  <a:pt x="51" y="32"/>
                </a:moveTo>
                <a:cubicBezTo>
                  <a:pt x="59" y="24"/>
                  <a:pt x="69" y="12"/>
                  <a:pt x="60" y="7"/>
                </a:cubicBezTo>
                <a:cubicBezTo>
                  <a:pt x="53" y="3"/>
                  <a:pt x="47" y="13"/>
                  <a:pt x="44" y="22"/>
                </a:cubicBezTo>
                <a:cubicBezTo>
                  <a:pt x="43" y="12"/>
                  <a:pt x="40" y="0"/>
                  <a:pt x="33" y="4"/>
                </a:cubicBezTo>
                <a:cubicBezTo>
                  <a:pt x="25" y="8"/>
                  <a:pt x="29" y="21"/>
                  <a:pt x="34" y="30"/>
                </a:cubicBezTo>
                <a:cubicBezTo>
                  <a:pt x="22" y="23"/>
                  <a:pt x="4" y="16"/>
                  <a:pt x="4" y="31"/>
                </a:cubicBezTo>
                <a:cubicBezTo>
                  <a:pt x="4" y="41"/>
                  <a:pt x="18" y="41"/>
                  <a:pt x="30" y="40"/>
                </a:cubicBezTo>
                <a:cubicBezTo>
                  <a:pt x="17" y="45"/>
                  <a:pt x="0" y="53"/>
                  <a:pt x="7" y="62"/>
                </a:cubicBezTo>
                <a:cubicBezTo>
                  <a:pt x="12" y="67"/>
                  <a:pt x="21" y="63"/>
                  <a:pt x="25" y="60"/>
                </a:cubicBezTo>
                <a:cubicBezTo>
                  <a:pt x="28" y="57"/>
                  <a:pt x="31" y="54"/>
                  <a:pt x="34" y="51"/>
                </a:cubicBezTo>
                <a:cubicBezTo>
                  <a:pt x="36" y="49"/>
                  <a:pt x="37" y="46"/>
                  <a:pt x="39" y="44"/>
                </a:cubicBezTo>
                <a:cubicBezTo>
                  <a:pt x="37" y="55"/>
                  <a:pt x="36" y="76"/>
                  <a:pt x="50" y="71"/>
                </a:cubicBezTo>
                <a:cubicBezTo>
                  <a:pt x="61" y="67"/>
                  <a:pt x="55" y="51"/>
                  <a:pt x="50" y="42"/>
                </a:cubicBezTo>
                <a:cubicBezTo>
                  <a:pt x="60" y="45"/>
                  <a:pt x="79" y="51"/>
                  <a:pt x="79" y="39"/>
                </a:cubicBezTo>
                <a:cubicBezTo>
                  <a:pt x="78" y="28"/>
                  <a:pt x="62" y="29"/>
                  <a:pt x="51" y="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3" name="Freeform 535"/>
          <p:cNvSpPr/>
          <p:nvPr>
            <p:custDataLst>
              <p:tags r:id="rId35"/>
            </p:custDataLst>
          </p:nvPr>
        </p:nvSpPr>
        <p:spPr bwMode="auto">
          <a:xfrm>
            <a:off x="4063937" y="2323027"/>
            <a:ext cx="40470" cy="40470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4" name="Freeform 535"/>
          <p:cNvSpPr/>
          <p:nvPr>
            <p:custDataLst>
              <p:tags r:id="rId36"/>
            </p:custDataLst>
          </p:nvPr>
        </p:nvSpPr>
        <p:spPr bwMode="auto">
          <a:xfrm>
            <a:off x="4448061" y="2296961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5" name="Freeform 535"/>
          <p:cNvSpPr/>
          <p:nvPr>
            <p:custDataLst>
              <p:tags r:id="rId37"/>
            </p:custDataLst>
          </p:nvPr>
        </p:nvSpPr>
        <p:spPr bwMode="auto">
          <a:xfrm>
            <a:off x="4428855" y="218103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6" name="Freeform 535"/>
          <p:cNvSpPr/>
          <p:nvPr>
            <p:custDataLst>
              <p:tags r:id="rId38"/>
            </p:custDataLst>
          </p:nvPr>
        </p:nvSpPr>
        <p:spPr bwMode="auto">
          <a:xfrm>
            <a:off x="4259429" y="218103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7" name="Freeform 535"/>
          <p:cNvSpPr/>
          <p:nvPr>
            <p:custDataLst>
              <p:tags r:id="rId39"/>
            </p:custDataLst>
          </p:nvPr>
        </p:nvSpPr>
        <p:spPr bwMode="auto">
          <a:xfrm>
            <a:off x="3974766" y="2246888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8" name="Freeform 535"/>
          <p:cNvSpPr/>
          <p:nvPr>
            <p:custDataLst>
              <p:tags r:id="rId40"/>
            </p:custDataLst>
          </p:nvPr>
        </p:nvSpPr>
        <p:spPr bwMode="auto">
          <a:xfrm>
            <a:off x="4380153" y="2419057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59" name="Freeform 535"/>
          <p:cNvSpPr/>
          <p:nvPr>
            <p:custDataLst>
              <p:tags r:id="rId41"/>
            </p:custDataLst>
          </p:nvPr>
        </p:nvSpPr>
        <p:spPr bwMode="auto">
          <a:xfrm>
            <a:off x="4022781" y="2465015"/>
            <a:ext cx="19206" cy="19206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61" name="Freeform 534"/>
          <p:cNvSpPr/>
          <p:nvPr>
            <p:custDataLst>
              <p:tags r:id="rId42"/>
            </p:custDataLst>
          </p:nvPr>
        </p:nvSpPr>
        <p:spPr bwMode="auto">
          <a:xfrm rot="18780000">
            <a:off x="4213471" y="2277069"/>
            <a:ext cx="174913" cy="170112"/>
          </a:xfrm>
          <a:custGeom>
            <a:avLst/>
            <a:gdLst>
              <a:gd name="T0" fmla="*/ 51 w 79"/>
              <a:gd name="T1" fmla="*/ 32 h 76"/>
              <a:gd name="T2" fmla="*/ 60 w 79"/>
              <a:gd name="T3" fmla="*/ 7 h 76"/>
              <a:gd name="T4" fmla="*/ 44 w 79"/>
              <a:gd name="T5" fmla="*/ 22 h 76"/>
              <a:gd name="T6" fmla="*/ 33 w 79"/>
              <a:gd name="T7" fmla="*/ 4 h 76"/>
              <a:gd name="T8" fmla="*/ 34 w 79"/>
              <a:gd name="T9" fmla="*/ 30 h 76"/>
              <a:gd name="T10" fmla="*/ 4 w 79"/>
              <a:gd name="T11" fmla="*/ 31 h 76"/>
              <a:gd name="T12" fmla="*/ 30 w 79"/>
              <a:gd name="T13" fmla="*/ 40 h 76"/>
              <a:gd name="T14" fmla="*/ 7 w 79"/>
              <a:gd name="T15" fmla="*/ 62 h 76"/>
              <a:gd name="T16" fmla="*/ 25 w 79"/>
              <a:gd name="T17" fmla="*/ 60 h 76"/>
              <a:gd name="T18" fmla="*/ 34 w 79"/>
              <a:gd name="T19" fmla="*/ 51 h 76"/>
              <a:gd name="T20" fmla="*/ 39 w 79"/>
              <a:gd name="T21" fmla="*/ 44 h 76"/>
              <a:gd name="T22" fmla="*/ 50 w 79"/>
              <a:gd name="T23" fmla="*/ 71 h 76"/>
              <a:gd name="T24" fmla="*/ 50 w 79"/>
              <a:gd name="T25" fmla="*/ 42 h 76"/>
              <a:gd name="T26" fmla="*/ 79 w 79"/>
              <a:gd name="T27" fmla="*/ 39 h 76"/>
              <a:gd name="T28" fmla="*/ 51 w 79"/>
              <a:gd name="T2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9" h="76">
                <a:moveTo>
                  <a:pt x="51" y="32"/>
                </a:moveTo>
                <a:cubicBezTo>
                  <a:pt x="59" y="24"/>
                  <a:pt x="69" y="12"/>
                  <a:pt x="60" y="7"/>
                </a:cubicBezTo>
                <a:cubicBezTo>
                  <a:pt x="53" y="3"/>
                  <a:pt x="47" y="13"/>
                  <a:pt x="44" y="22"/>
                </a:cubicBezTo>
                <a:cubicBezTo>
                  <a:pt x="43" y="12"/>
                  <a:pt x="40" y="0"/>
                  <a:pt x="33" y="4"/>
                </a:cubicBezTo>
                <a:cubicBezTo>
                  <a:pt x="25" y="8"/>
                  <a:pt x="29" y="21"/>
                  <a:pt x="34" y="30"/>
                </a:cubicBezTo>
                <a:cubicBezTo>
                  <a:pt x="22" y="23"/>
                  <a:pt x="4" y="16"/>
                  <a:pt x="4" y="31"/>
                </a:cubicBezTo>
                <a:cubicBezTo>
                  <a:pt x="4" y="41"/>
                  <a:pt x="18" y="41"/>
                  <a:pt x="30" y="40"/>
                </a:cubicBezTo>
                <a:cubicBezTo>
                  <a:pt x="17" y="45"/>
                  <a:pt x="0" y="53"/>
                  <a:pt x="7" y="62"/>
                </a:cubicBezTo>
                <a:cubicBezTo>
                  <a:pt x="12" y="67"/>
                  <a:pt x="21" y="63"/>
                  <a:pt x="25" y="60"/>
                </a:cubicBezTo>
                <a:cubicBezTo>
                  <a:pt x="28" y="57"/>
                  <a:pt x="31" y="54"/>
                  <a:pt x="34" y="51"/>
                </a:cubicBezTo>
                <a:cubicBezTo>
                  <a:pt x="36" y="49"/>
                  <a:pt x="37" y="46"/>
                  <a:pt x="39" y="44"/>
                </a:cubicBezTo>
                <a:cubicBezTo>
                  <a:pt x="37" y="55"/>
                  <a:pt x="36" y="76"/>
                  <a:pt x="50" y="71"/>
                </a:cubicBezTo>
                <a:cubicBezTo>
                  <a:pt x="61" y="67"/>
                  <a:pt x="55" y="51"/>
                  <a:pt x="50" y="42"/>
                </a:cubicBezTo>
                <a:cubicBezTo>
                  <a:pt x="60" y="45"/>
                  <a:pt x="79" y="51"/>
                  <a:pt x="79" y="39"/>
                </a:cubicBezTo>
                <a:cubicBezTo>
                  <a:pt x="78" y="28"/>
                  <a:pt x="62" y="29"/>
                  <a:pt x="51" y="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sp>
        <p:nvSpPr>
          <p:cNvPr id="62" name="Freeform 535"/>
          <p:cNvSpPr/>
          <p:nvPr>
            <p:custDataLst>
              <p:tags r:id="rId43"/>
            </p:custDataLst>
          </p:nvPr>
        </p:nvSpPr>
        <p:spPr bwMode="auto">
          <a:xfrm rot="18780000">
            <a:off x="4288924" y="2346348"/>
            <a:ext cx="19892" cy="19892"/>
          </a:xfrm>
          <a:custGeom>
            <a:avLst/>
            <a:gdLst>
              <a:gd name="T0" fmla="*/ 8 w 9"/>
              <a:gd name="T1" fmla="*/ 2 h 9"/>
              <a:gd name="T2" fmla="*/ 7 w 9"/>
              <a:gd name="T3" fmla="*/ 1 h 9"/>
              <a:gd name="T4" fmla="*/ 6 w 9"/>
              <a:gd name="T5" fmla="*/ 0 h 9"/>
              <a:gd name="T6" fmla="*/ 2 w 9"/>
              <a:gd name="T7" fmla="*/ 1 h 9"/>
              <a:gd name="T8" fmla="*/ 2 w 9"/>
              <a:gd name="T9" fmla="*/ 3 h 9"/>
              <a:gd name="T10" fmla="*/ 1 w 9"/>
              <a:gd name="T11" fmla="*/ 3 h 9"/>
              <a:gd name="T12" fmla="*/ 1 w 9"/>
              <a:gd name="T13" fmla="*/ 4 h 9"/>
              <a:gd name="T14" fmla="*/ 2 w 9"/>
              <a:gd name="T15" fmla="*/ 7 h 9"/>
              <a:gd name="T16" fmla="*/ 3 w 9"/>
              <a:gd name="T17" fmla="*/ 7 h 9"/>
              <a:gd name="T18" fmla="*/ 4 w 9"/>
              <a:gd name="T19" fmla="*/ 8 h 9"/>
              <a:gd name="T20" fmla="*/ 9 w 9"/>
              <a:gd name="T21" fmla="*/ 4 h 9"/>
              <a:gd name="T22" fmla="*/ 8 w 9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9">
                <a:moveTo>
                  <a:pt x="8" y="2"/>
                </a:move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6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4" y="8"/>
                </a:cubicBezTo>
                <a:cubicBezTo>
                  <a:pt x="6" y="9"/>
                  <a:pt x="9" y="7"/>
                  <a:pt x="9" y="4"/>
                </a:cubicBezTo>
                <a:cubicBezTo>
                  <a:pt x="9" y="3"/>
                  <a:pt x="8" y="3"/>
                  <a:pt x="8" y="2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汉仪旗黑-50简" charset="0"/>
              <a:cs typeface="汉仪旗黑-50简" charset="0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>
            <p:custDataLst>
              <p:tags r:id="rId44"/>
            </p:custDataLst>
          </p:nvPr>
        </p:nvPicPr>
        <p:blipFill>
          <a:blip r:embed="rId45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4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51485" y="165735"/>
            <a:ext cx="993521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主题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banner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图设计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为陕西航诚实业的云商平台增加更多营销热点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2108835" y="6343650"/>
            <a:ext cx="75317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ctr">
              <a:buFont typeface="Wingdings" panose="05000000000000000000" charset="0"/>
              <a:buChar char="Ø"/>
            </a:pPr>
            <a:r>
              <a:rPr lang="zh-CN" altLang="en-US" sz="160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全年</a:t>
            </a:r>
            <a:r>
              <a:rPr lang="en-US" altLang="zh-CN" sz="160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8</a:t>
            </a:r>
            <a:r>
              <a:rPr lang="zh-CN" altLang="en-US" sz="160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个营销节点：除夕、</a:t>
            </a:r>
            <a:r>
              <a:rPr lang="zh-CN" altLang="en-US" sz="160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劳动节、</a:t>
            </a:r>
            <a:r>
              <a:rPr lang="en-US" altLang="zh-CN" sz="160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618</a:t>
            </a:r>
            <a:r>
              <a:rPr lang="zh-CN" altLang="en-US" sz="160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、端午、中秋、国庆、双十一、元旦</a:t>
            </a:r>
            <a:endParaRPr lang="zh-CN" altLang="en-US" sz="1600">
              <a:solidFill>
                <a:schemeClr val="accent4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3"/>
            </p:custDataLst>
          </p:nvPr>
        </p:nvSpPr>
        <p:spPr>
          <a:xfrm>
            <a:off x="1847850" y="3721060"/>
            <a:ext cx="1666240" cy="408146"/>
          </a:xfrm>
          <a:prstGeom prst="roundRect">
            <a:avLst/>
          </a:prstGeom>
          <a:solidFill>
            <a:srgbClr val="409B4F"/>
          </a:solidFill>
        </p:spPr>
        <p:txBody>
          <a:bodyPr wrap="square" rtlCol="0" anchor="ctr" anchorCtr="0">
            <a:spAutoFit/>
          </a:bodyPr>
          <a:p>
            <a:pPr indent="0" algn="ctr" fontAlgn="auto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b="1">
                <a:solidFill>
                  <a:schemeClr val="lt1"/>
                </a:solidFill>
                <a:latin typeface="汉仪旗黑-50简" charset="0"/>
                <a:ea typeface="汉仪旗黑-50简" charset="0"/>
                <a:cs typeface="宋体" panose="02010600030101010101" pitchFamily="2" charset="-122"/>
              </a:rPr>
              <a:t>端午节</a:t>
            </a:r>
            <a:endParaRPr lang="zh-CN" altLang="en-US" b="1">
              <a:solidFill>
                <a:schemeClr val="lt1"/>
              </a:solidFill>
              <a:latin typeface="汉仪旗黑-50简" charset="0"/>
              <a:ea typeface="汉仪旗黑-50简" charset="0"/>
              <a:cs typeface="宋体" panose="02010600030101010101" pitchFamily="2" charset="-122"/>
            </a:endParaRPr>
          </a:p>
        </p:txBody>
      </p:sp>
      <p:pic>
        <p:nvPicPr>
          <p:cNvPr id="3" name="图片 2" descr="白色logo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8425180" y="5650189"/>
            <a:ext cx="1666240" cy="408148"/>
          </a:xfrm>
          <a:prstGeom prst="roundRect">
            <a:avLst/>
          </a:prstGeom>
          <a:solidFill>
            <a:schemeClr val="accent6"/>
          </a:solidFill>
        </p:spPr>
        <p:txBody>
          <a:bodyPr wrap="square" rtlCol="0" anchor="ctr" anchorCtr="0">
            <a:spAutoFit/>
          </a:bodyPr>
          <a:p>
            <a:pPr indent="0" algn="ctr" fontAlgn="auto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b="1">
                <a:solidFill>
                  <a:schemeClr val="lt1"/>
                </a:solidFill>
                <a:latin typeface="汉仪旗黑-50简" charset="0"/>
                <a:ea typeface="汉仪旗黑-50简" charset="0"/>
                <a:cs typeface="宋体" panose="02010600030101010101" pitchFamily="2" charset="-122"/>
              </a:rPr>
              <a:t>中秋</a:t>
            </a:r>
            <a:r>
              <a:rPr lang="zh-CN" altLang="en-US" b="1">
                <a:solidFill>
                  <a:schemeClr val="lt1"/>
                </a:solidFill>
                <a:latin typeface="汉仪旗黑-50简" charset="0"/>
                <a:ea typeface="汉仪旗黑-50简" charset="0"/>
                <a:cs typeface="宋体" panose="02010600030101010101" pitchFamily="2" charset="-122"/>
              </a:rPr>
              <a:t>节</a:t>
            </a:r>
            <a:endParaRPr lang="zh-CN" altLang="en-US" b="1">
              <a:solidFill>
                <a:schemeClr val="lt1"/>
              </a:solidFill>
              <a:latin typeface="汉仪旗黑-50简" charset="0"/>
              <a:ea typeface="汉仪旗黑-50简" charset="0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6"/>
          <a:stretch>
            <a:fillRect/>
          </a:stretch>
        </p:blipFill>
        <p:spPr>
          <a:xfrm>
            <a:off x="218440" y="1645285"/>
            <a:ext cx="5400000" cy="180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9185" y="2194560"/>
            <a:ext cx="5812790" cy="317055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51485" y="165735"/>
            <a:ext cx="9844405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FFC000"/>
                </a:solidFill>
                <a:sym typeface="+mn-ea"/>
              </a:rPr>
              <a:t>产品图设计</a:t>
            </a:r>
            <a:r>
              <a:rPr lang="en-US" altLang="zh-CN" sz="2400" b="1" dirty="0">
                <a:solidFill>
                  <a:srgbClr val="FFC000"/>
                </a:solidFill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sym typeface="+mn-ea"/>
              </a:rPr>
              <a:t>凸显产品的卖点，增强产品吸引力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32" name="文本框 31"/>
          <p:cNvSpPr txBox="1"/>
          <p:nvPr>
            <p:custDataLst>
              <p:tags r:id="rId2"/>
            </p:custDataLst>
          </p:nvPr>
        </p:nvSpPr>
        <p:spPr>
          <a:xfrm>
            <a:off x="782955" y="5363289"/>
            <a:ext cx="2366645" cy="408148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indent="0" algn="ctr" fontAlgn="auto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b="1">
                <a:solidFill>
                  <a:schemeClr val="lt1"/>
                </a:solidFill>
                <a:latin typeface="汉仪旗黑-50简" charset="0"/>
                <a:ea typeface="汉仪旗黑-50简" charset="0"/>
                <a:cs typeface="宋体" panose="02010600030101010101" pitchFamily="2" charset="-122"/>
              </a:rPr>
              <a:t>设计前</a:t>
            </a:r>
            <a:endParaRPr lang="zh-CN" altLang="en-US" b="1">
              <a:solidFill>
                <a:schemeClr val="lt1"/>
              </a:solidFill>
              <a:latin typeface="汉仪旗黑-50简" charset="0"/>
              <a:ea typeface="汉仪旗黑-50简" charset="0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3"/>
            </p:custDataLst>
          </p:nvPr>
        </p:nvCxnSpPr>
        <p:spPr>
          <a:xfrm>
            <a:off x="3570605" y="1275080"/>
            <a:ext cx="3175" cy="408813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图片 6" descr="白色logo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pic>
        <p:nvPicPr>
          <p:cNvPr id="101" name="图片 100"/>
          <p:cNvPicPr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11810" y="1858645"/>
            <a:ext cx="2776855" cy="2828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/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822700" y="1514475"/>
            <a:ext cx="2700000" cy="360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/>
          <p:cNvPicPr/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576060" y="1515110"/>
            <a:ext cx="2700000" cy="3599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图片 103"/>
          <p:cNvPicPr/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9330055" y="1515110"/>
            <a:ext cx="2700000" cy="360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>
            <p:custDataLst>
              <p:tags r:id="rId14"/>
            </p:custDataLst>
          </p:nvPr>
        </p:nvSpPr>
        <p:spPr>
          <a:xfrm>
            <a:off x="6613525" y="5363289"/>
            <a:ext cx="2366645" cy="408148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indent="0" algn="ctr" fontAlgn="auto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b="1">
                <a:solidFill>
                  <a:schemeClr val="lt1"/>
                </a:solidFill>
                <a:latin typeface="汉仪旗黑-50简" charset="0"/>
                <a:ea typeface="汉仪旗黑-50简" charset="0"/>
                <a:cs typeface="宋体" panose="02010600030101010101" pitchFamily="2" charset="-122"/>
              </a:rPr>
              <a:t>设计后</a:t>
            </a:r>
            <a:endParaRPr lang="zh-CN" altLang="en-US" b="1">
              <a:solidFill>
                <a:schemeClr val="lt1"/>
              </a:solidFill>
              <a:latin typeface="汉仪旗黑-50简" charset="0"/>
              <a:ea typeface="汉仪旗黑-50简" charset="0"/>
              <a:cs typeface="宋体" panose="02010600030101010101" pitchFamily="2" charset="-122"/>
            </a:endParaRPr>
          </a:p>
        </p:txBody>
      </p:sp>
    </p:spTree>
    <p:custDataLst>
      <p:tags r:id="rId1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515" y="1550035"/>
            <a:ext cx="4777740" cy="38588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820" y="858520"/>
            <a:ext cx="5054600" cy="5095875"/>
          </a:xfrm>
          <a:prstGeom prst="rect">
            <a:avLst/>
          </a:prstGeom>
        </p:spPr>
      </p:pic>
      <p:sp>
        <p:nvSpPr>
          <p:cNvPr id="2" name="标题 1"/>
          <p:cNvSpPr txBox="1"/>
          <p:nvPr/>
        </p:nvSpPr>
        <p:spPr>
          <a:xfrm>
            <a:off x="451485" y="165735"/>
            <a:ext cx="651891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rgbClr val="FFC000"/>
                </a:solidFill>
                <a:sym typeface="+mn-ea"/>
              </a:rPr>
              <a:t>商城店铺装修</a:t>
            </a:r>
            <a:r>
              <a:rPr lang="en-US" altLang="zh-CN" sz="2400" b="1" dirty="0">
                <a:solidFill>
                  <a:srgbClr val="FFC000"/>
                </a:solidFill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sym typeface="+mn-ea"/>
              </a:rPr>
              <a:t>让云商店铺效果更美观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2323465" y="6215380"/>
            <a:ext cx="7423150" cy="3371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L="285750" indent="-285750" algn="ctr">
              <a:buFont typeface="Wingdings" panose="05000000000000000000" charset="0"/>
              <a:buChar char="Ø"/>
            </a:pPr>
            <a:r>
              <a:rPr lang="zh-CN" altLang="en-US" sz="1600"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店铺链接：https://www.zgszjzys.cn/shop/list</a:t>
            </a:r>
            <a:endParaRPr lang="zh-CN" altLang="en-US" sz="160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4330065" y="3263265"/>
            <a:ext cx="3663950" cy="586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4338320" y="3388360"/>
            <a:ext cx="362140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600" b="1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装修前</a:t>
            </a:r>
            <a:r>
              <a:rPr lang="en-US" altLang="zh-CN" sz="1600" b="1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   vs   </a:t>
            </a:r>
            <a:r>
              <a:rPr lang="zh-CN" altLang="en-US" sz="1600" b="1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装修后</a:t>
            </a:r>
            <a:r>
              <a:rPr lang="en-US" altLang="zh-CN" sz="1600" b="1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   </a:t>
            </a:r>
            <a:endParaRPr lang="en-US" altLang="zh-CN" sz="1600" b="1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pic>
        <p:nvPicPr>
          <p:cNvPr id="3" name="图片 2" descr="白色logo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0095" y="685800"/>
            <a:ext cx="1074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FFC000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第四步：为陕西航诚实业规划品牌推广策略，持续获得曝光</a:t>
            </a:r>
            <a:endParaRPr lang="zh-CN" altLang="en-US" sz="3200" b="1" dirty="0">
              <a:solidFill>
                <a:srgbClr val="FFC000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34" name="TextBox 29"/>
          <p:cNvSpPr txBox="1"/>
          <p:nvPr>
            <p:custDataLst>
              <p:tags r:id="rId2"/>
            </p:custDataLst>
          </p:nvPr>
        </p:nvSpPr>
        <p:spPr>
          <a:xfrm>
            <a:off x="3331369" y="2183582"/>
            <a:ext cx="5994688" cy="501138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400" kern="0">
                <a:solidFill>
                  <a:schemeClr val="accent4"/>
                </a:solidFill>
                <a:latin typeface="汉仪旗黑-50简" charset="0"/>
                <a:ea typeface="汉仪旗黑-50简" charset="0"/>
                <a:cs typeface="+mn-ea"/>
                <a:sym typeface="Arial" panose="020B0604020202020204" pitchFamily="34" charset="0"/>
              </a:rPr>
              <a:t>视频制作与上传</a:t>
            </a:r>
            <a:endParaRPr lang="zh-CN" altLang="en-US" sz="1400" kern="0">
              <a:solidFill>
                <a:schemeClr val="accent4"/>
              </a:solidFill>
              <a:latin typeface="汉仪旗黑-50简" charset="0"/>
              <a:ea typeface="汉仪旗黑-50简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>
            <p:custDataLst>
              <p:tags r:id="rId3"/>
            </p:custDataLst>
          </p:nvPr>
        </p:nvSpPr>
        <p:spPr>
          <a:xfrm>
            <a:off x="3739748" y="3141386"/>
            <a:ext cx="5994688" cy="501138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1400" kern="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Arial" panose="020B0604020202020204" pitchFamily="34" charset="0"/>
              </a:rPr>
              <a:t>seo</a:t>
            </a:r>
            <a:r>
              <a:rPr lang="zh-CN" altLang="en-US" sz="1400" kern="0">
                <a:solidFill>
                  <a:schemeClr val="accent4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Arial" panose="020B0604020202020204" pitchFamily="34" charset="0"/>
              </a:rPr>
              <a:t>关键词推广</a:t>
            </a:r>
            <a:endParaRPr lang="zh-CN" altLang="en-US" sz="1400" kern="0">
              <a:solidFill>
                <a:schemeClr val="accent4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32" name="Text Placeholder 17"/>
          <p:cNvSpPr txBox="1"/>
          <p:nvPr>
            <p:custDataLst>
              <p:tags r:id="rId4"/>
            </p:custDataLst>
          </p:nvPr>
        </p:nvSpPr>
        <p:spPr>
          <a:xfrm>
            <a:off x="2200210" y="2058493"/>
            <a:ext cx="1060522" cy="692078"/>
          </a:xfrm>
          <a:prstGeom prst="rect">
            <a:avLst/>
          </a:prstGeom>
        </p:spPr>
        <p:txBody>
          <a:bodyPr wrap="square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</a:pP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Arial" panose="020B0604020202020204" pitchFamily="34" charset="0"/>
              </a:rPr>
              <a:t>01</a:t>
            </a:r>
            <a:endParaRPr kumimoji="0" lang="en-US" b="1" i="1" u="none" strike="noStrike" kern="1200" cap="none" spc="0" normalizeH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33" name="Text Placeholder 17"/>
          <p:cNvSpPr txBox="1"/>
          <p:nvPr>
            <p:custDataLst>
              <p:tags r:id="rId5"/>
            </p:custDataLst>
          </p:nvPr>
        </p:nvSpPr>
        <p:spPr>
          <a:xfrm>
            <a:off x="2639328" y="2988761"/>
            <a:ext cx="1060522" cy="692078"/>
          </a:xfrm>
          <a:prstGeom prst="rect">
            <a:avLst/>
          </a:prstGeom>
        </p:spPr>
        <p:txBody>
          <a:bodyPr wrap="square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</a:pP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Arial" panose="020B0604020202020204" pitchFamily="34" charset="0"/>
              </a:rPr>
              <a:t>02</a:t>
            </a:r>
            <a:endParaRPr kumimoji="0" lang="en-US" b="1" i="1" u="none" strike="noStrike" kern="1200" cap="none" spc="0" normalizeH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45" name="TextBox 29"/>
          <p:cNvSpPr txBox="1"/>
          <p:nvPr>
            <p:custDataLst>
              <p:tags r:id="rId6"/>
            </p:custDataLst>
          </p:nvPr>
        </p:nvSpPr>
        <p:spPr>
          <a:xfrm>
            <a:off x="4279864" y="4099189"/>
            <a:ext cx="5994688" cy="501138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1400" kern="0">
                <a:solidFill>
                  <a:schemeClr val="accent4"/>
                </a:solidFill>
                <a:latin typeface="汉仪旗黑-50简" charset="0"/>
                <a:ea typeface="汉仪旗黑-50简" charset="0"/>
                <a:cs typeface="+mn-ea"/>
                <a:sym typeface="Arial" panose="020B0604020202020204" pitchFamily="34" charset="0"/>
              </a:rPr>
              <a:t>百科词条创建</a:t>
            </a:r>
            <a:endParaRPr lang="zh-CN" altLang="en-US" sz="1400" kern="0">
              <a:solidFill>
                <a:schemeClr val="accent4"/>
              </a:solidFill>
              <a:latin typeface="汉仪旗黑-50简" charset="0"/>
              <a:ea typeface="汉仪旗黑-50简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17"/>
          <p:cNvSpPr txBox="1"/>
          <p:nvPr>
            <p:custDataLst>
              <p:tags r:id="rId7"/>
            </p:custDataLst>
          </p:nvPr>
        </p:nvSpPr>
        <p:spPr>
          <a:xfrm>
            <a:off x="3166270" y="3961598"/>
            <a:ext cx="1060522" cy="692078"/>
          </a:xfrm>
          <a:prstGeom prst="rect">
            <a:avLst/>
          </a:prstGeom>
        </p:spPr>
        <p:txBody>
          <a:bodyPr wrap="square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</a:pPr>
            <a:r>
              <a:rPr kumimoji="0" lang="en-US" b="1" i="1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Arial" panose="020B0604020202020204" pitchFamily="34" charset="0"/>
              </a:rPr>
              <a:t>03</a:t>
            </a:r>
            <a:endParaRPr kumimoji="0" lang="en-US" b="1" i="1" u="none" strike="noStrike" kern="1200" cap="none" spc="0" normalizeH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48" name="Line"/>
          <p:cNvSpPr/>
          <p:nvPr>
            <p:custDataLst>
              <p:tags r:id="rId8"/>
            </p:custDataLst>
          </p:nvPr>
        </p:nvSpPr>
        <p:spPr>
          <a:xfrm flipV="1">
            <a:off x="2398709" y="2716703"/>
            <a:ext cx="6308414" cy="0"/>
          </a:xfrm>
          <a:prstGeom prst="line">
            <a:avLst/>
          </a:prstGeom>
          <a:ln w="12700">
            <a:solidFill>
              <a:schemeClr val="lt1">
                <a:lumMod val="8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800">
              <a:solidFill>
                <a:schemeClr val="dk1">
                  <a:lumMod val="75000"/>
                  <a:lumOff val="25000"/>
                </a:schemeClr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49" name="Line"/>
          <p:cNvSpPr/>
          <p:nvPr>
            <p:custDataLst>
              <p:tags r:id="rId9"/>
            </p:custDataLst>
          </p:nvPr>
        </p:nvSpPr>
        <p:spPr>
          <a:xfrm flipV="1">
            <a:off x="2846610" y="3680128"/>
            <a:ext cx="6611405" cy="0"/>
          </a:xfrm>
          <a:prstGeom prst="line">
            <a:avLst/>
          </a:prstGeom>
          <a:ln w="12700">
            <a:solidFill>
              <a:schemeClr val="lt1">
                <a:lumMod val="8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800">
              <a:solidFill>
                <a:schemeClr val="dk1">
                  <a:lumMod val="75000"/>
                  <a:lumOff val="25000"/>
                </a:schemeClr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sp>
        <p:nvSpPr>
          <p:cNvPr id="50" name="Line"/>
          <p:cNvSpPr/>
          <p:nvPr>
            <p:custDataLst>
              <p:tags r:id="rId10"/>
            </p:custDataLst>
          </p:nvPr>
        </p:nvSpPr>
        <p:spPr>
          <a:xfrm flipV="1">
            <a:off x="3347205" y="4643552"/>
            <a:ext cx="6703620" cy="0"/>
          </a:xfrm>
          <a:prstGeom prst="line">
            <a:avLst/>
          </a:prstGeom>
          <a:ln w="12700">
            <a:solidFill>
              <a:schemeClr val="lt1">
                <a:lumMod val="8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800">
              <a:solidFill>
                <a:schemeClr val="dk1">
                  <a:lumMod val="75000"/>
                  <a:lumOff val="25000"/>
                </a:schemeClr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Arial" panose="020B0604020202020204" pitchFamily="34" charset="0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51485" y="124460"/>
            <a:ext cx="695579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indent="0" fontAlgn="auto">
              <a:lnSpc>
                <a:spcPct val="100000"/>
              </a:lnSpc>
              <a:buFont typeface="Wingdings" panose="05000000000000000000" charset="0"/>
            </a:pP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视频制作与上传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让陕西航诚实业品牌传播更快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17" name="íŝḷïḓe"/>
          <p:cNvSpPr/>
          <p:nvPr>
            <p:custDataLst>
              <p:tags r:id="rId2"/>
            </p:custDataLst>
          </p:nvPr>
        </p:nvSpPr>
        <p:spPr>
          <a:xfrm>
            <a:off x="7378700" y="972185"/>
            <a:ext cx="264795" cy="307340"/>
          </a:xfrm>
          <a:prstGeom prst="ellipse">
            <a:avLst/>
          </a:prstGeom>
          <a:solidFill>
            <a:schemeClr val="accent5"/>
          </a:solidFill>
          <a:ln w="57150" cap="rnd">
            <a:noFill/>
            <a:prstDash val="solid"/>
            <a:round/>
          </a:ln>
          <a:effectLst>
            <a:outerShdw blurRad="76200" dist="50800" dir="5400000" algn="c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p>
            <a:pPr algn="ctr" defTabSz="913765"/>
            <a:endParaRPr lang="zh-CN" altLang="en-US" sz="14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35635" y="946150"/>
            <a:ext cx="25958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短视频设计制作（每月</a:t>
            </a:r>
            <a:r>
              <a:rPr lang="en-US" altLang="zh-CN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个）</a:t>
            </a:r>
            <a:endParaRPr lang="zh-CN" altLang="en-US" sz="160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7684770" y="946150"/>
            <a:ext cx="306895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将视频上传至抖音</a:t>
            </a:r>
            <a:r>
              <a:rPr lang="en-US" altLang="zh-CN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快手</a:t>
            </a:r>
            <a:r>
              <a:rPr lang="en-US" altLang="zh-CN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视频号</a:t>
            </a:r>
            <a:endParaRPr lang="zh-CN" altLang="en-US" sz="160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5"/>
            </p:custDataLst>
          </p:nvPr>
        </p:nvSpPr>
        <p:spPr>
          <a:xfrm>
            <a:off x="7341870" y="942975"/>
            <a:ext cx="224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旗黑-50简" charset="0"/>
              </a:rPr>
              <a:t>3</a:t>
            </a:r>
            <a:endParaRPr lang="en-US" altLang="zh-CN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20" name="íŝḷïḓe"/>
          <p:cNvSpPr/>
          <p:nvPr>
            <p:custDataLst>
              <p:tags r:id="rId6"/>
            </p:custDataLst>
          </p:nvPr>
        </p:nvSpPr>
        <p:spPr>
          <a:xfrm>
            <a:off x="290195" y="946150"/>
            <a:ext cx="264795" cy="307340"/>
          </a:xfrm>
          <a:prstGeom prst="ellipse">
            <a:avLst/>
          </a:prstGeom>
          <a:solidFill>
            <a:schemeClr val="accent5"/>
          </a:solidFill>
          <a:ln w="57150" cap="rnd">
            <a:noFill/>
            <a:prstDash val="solid"/>
            <a:round/>
          </a:ln>
          <a:effectLst>
            <a:outerShdw blurRad="76200" dist="50800" dir="5400000" algn="c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p>
            <a:pPr algn="ctr" defTabSz="913765"/>
            <a:endParaRPr lang="zh-CN" altLang="en-US" sz="14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262255" y="914400"/>
            <a:ext cx="224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旗黑-50简" charset="0"/>
              </a:rPr>
              <a:t>1</a:t>
            </a:r>
            <a:endParaRPr lang="en-US" altLang="zh-CN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8"/>
            </p:custDataLst>
          </p:nvPr>
        </p:nvCxnSpPr>
        <p:spPr>
          <a:xfrm>
            <a:off x="7084060" y="1647825"/>
            <a:ext cx="3175" cy="408813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573405" y="4222750"/>
            <a:ext cx="31984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专业长视频上门拍摄与制作（</a:t>
            </a:r>
            <a:r>
              <a:rPr lang="en-US" altLang="zh-CN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次）</a:t>
            </a:r>
            <a:endParaRPr lang="zh-CN" altLang="en-US" sz="160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íŝḷïḓe"/>
          <p:cNvSpPr/>
          <p:nvPr>
            <p:custDataLst>
              <p:tags r:id="rId10"/>
            </p:custDataLst>
          </p:nvPr>
        </p:nvSpPr>
        <p:spPr>
          <a:xfrm>
            <a:off x="285115" y="4210050"/>
            <a:ext cx="264795" cy="307340"/>
          </a:xfrm>
          <a:prstGeom prst="ellipse">
            <a:avLst/>
          </a:prstGeom>
          <a:solidFill>
            <a:schemeClr val="accent5"/>
          </a:solidFill>
          <a:ln w="57150" cap="rnd">
            <a:noFill/>
            <a:prstDash val="solid"/>
            <a:round/>
          </a:ln>
          <a:effectLst>
            <a:outerShdw blurRad="76200" dist="50800" dir="5400000" algn="c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p>
            <a:pPr algn="ctr" defTabSz="913765"/>
            <a:endParaRPr lang="zh-CN" altLang="en-US" sz="14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248920" y="4175760"/>
            <a:ext cx="224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旗黑-50简" charset="0"/>
              </a:rPr>
              <a:t>2</a:t>
            </a:r>
            <a:endParaRPr lang="en-US" altLang="zh-CN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2647315" y="6421130"/>
            <a:ext cx="5473700" cy="37399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wrap="square" rtlCol="0" anchor="ctr" anchorCtr="0">
            <a:spAutoFit/>
          </a:bodyPr>
          <a:p>
            <a:pPr marL="285750" indent="-285750" algn="ctr">
              <a:buFont typeface="Wingdings" panose="05000000000000000000" charset="0"/>
              <a:buChar char="Ø"/>
            </a:pPr>
            <a:r>
              <a:rPr lang="zh-CN" altLang="en-US" sz="160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抖音、视频号搜索</a:t>
            </a:r>
            <a:r>
              <a:rPr lang="en-US" altLang="zh-CN" sz="160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60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数字建筑网</a:t>
            </a:r>
            <a:r>
              <a:rPr lang="en-US" altLang="zh-CN" sz="160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160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 descr="白色logo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pic>
        <p:nvPicPr>
          <p:cNvPr id="105" name="图片 104"/>
          <p:cNvPicPr/>
          <p:nvPr/>
        </p:nvPicPr>
        <p:blipFill>
          <a:blip r:embed="rId14"/>
          <a:stretch>
            <a:fillRect/>
          </a:stretch>
        </p:blipFill>
        <p:spPr>
          <a:xfrm>
            <a:off x="451485" y="1416685"/>
            <a:ext cx="3108960" cy="169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93160" y="1403350"/>
            <a:ext cx="3093720" cy="17195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1485" y="4703445"/>
            <a:ext cx="3108960" cy="168402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7"/>
          <a:srcRect b="21211"/>
          <a:stretch>
            <a:fillRect/>
          </a:stretch>
        </p:blipFill>
        <p:spPr>
          <a:xfrm>
            <a:off x="7385685" y="1403350"/>
            <a:ext cx="2160000" cy="357719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679940" y="1403350"/>
            <a:ext cx="2160270" cy="357695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51485" y="3138170"/>
            <a:ext cx="3095625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视频链接：https://www.douyin.com/user/MS4wLjABAAAAH5qq9mLnZ3iXQMI20MU4Q4PZrTy-QghefD_4ysBuCy16eJcwGOAO6ZrDgnoUv3AC?modal_id=7134910346493578503</a:t>
            </a:r>
            <a:endParaRPr lang="zh-CN" altLang="en-US" sz="1200"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93160" y="3138170"/>
            <a:ext cx="307848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视频链接：https://www.douyin.com/user/MS4wLjABAAAAH5qq9mLnZ3iXQMI20MU4Q4PZrTy-QghefD_4ysBuCy16eJcwGOAO6ZrDgnoUv3AC?modal_id=7125381369848515847</a:t>
            </a:r>
            <a:endParaRPr lang="zh-CN" altLang="en-US" sz="1200"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93160" y="5362575"/>
            <a:ext cx="269621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视频链接：http://sjzz.gz.bcebos.com/ued/202208/video(38)1661165555285.mp4</a:t>
            </a:r>
            <a:endParaRPr lang="zh-CN" altLang="en-US" sz="1200"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83780" y="4916805"/>
            <a:ext cx="4453255" cy="1689100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51485" y="165735"/>
            <a:ext cx="1035431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indent="0" fontAlgn="auto">
              <a:lnSpc>
                <a:spcPct val="100000"/>
              </a:lnSpc>
              <a:buFont typeface="Wingdings" panose="05000000000000000000" charset="0"/>
            </a:pP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seo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关键词推广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让陕西航诚实业的云商平台持续排名搜索引擎首页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2"/>
            </p:custDataLst>
          </p:nvPr>
        </p:nvCxnSpPr>
        <p:spPr>
          <a:xfrm flipH="1">
            <a:off x="5887085" y="1509395"/>
            <a:ext cx="17145" cy="45319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白色logo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17140" y="6298565"/>
            <a:ext cx="7157720" cy="33718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285750" indent="-285750" algn="ctr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zh-CN" altLang="en-US" sz="1600"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运营管家定期调整、替换、优化关键词</a:t>
            </a:r>
            <a:endParaRPr lang="zh-CN" altLang="en-US" sz="160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690" y="1399540"/>
            <a:ext cx="4400550" cy="14585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2690" y="2903220"/>
            <a:ext cx="4400550" cy="16954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3325" y="4643755"/>
            <a:ext cx="4399200" cy="153079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2700" y="2690495"/>
            <a:ext cx="4212000" cy="348016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2065" y="1403985"/>
            <a:ext cx="4212000" cy="1699423"/>
          </a:xfrm>
          <a:prstGeom prst="rect">
            <a:avLst/>
          </a:prstGeom>
        </p:spPr>
      </p:pic>
      <p:sp>
        <p:nvSpPr>
          <p:cNvPr id="38" name="文本框 37"/>
          <p:cNvSpPr txBox="1"/>
          <p:nvPr>
            <p:custDataLst>
              <p:tags r:id="rId9"/>
            </p:custDataLst>
          </p:nvPr>
        </p:nvSpPr>
        <p:spPr>
          <a:xfrm>
            <a:off x="2621915" y="845569"/>
            <a:ext cx="1532890" cy="408172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关键词优化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7578725" y="847874"/>
            <a:ext cx="1878965" cy="407768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关键词排名首页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51485" y="165735"/>
            <a:ext cx="985012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indent="0" fontAlgn="auto">
              <a:lnSpc>
                <a:spcPct val="100000"/>
              </a:lnSpc>
              <a:buFont typeface="Wingdings" panose="05000000000000000000" charset="0"/>
            </a:pP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百科词条推广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为航诚实业有限公司进行企业宣传，持续进行曝光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805045" y="6272491"/>
            <a:ext cx="2470150" cy="408144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indent="0" algn="ctr" fontAlgn="auto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公司基础百科词条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8" name="圆角矩形标注 17"/>
          <p:cNvSpPr/>
          <p:nvPr>
            <p:custDataLst>
              <p:tags r:id="rId3"/>
            </p:custDataLst>
          </p:nvPr>
        </p:nvSpPr>
        <p:spPr>
          <a:xfrm>
            <a:off x="6570345" y="906780"/>
            <a:ext cx="2977515" cy="393065"/>
          </a:xfrm>
          <a:prstGeom prst="wedgeRoundRectCallout">
            <a:avLst>
              <a:gd name="adj1" fmla="val -34936"/>
              <a:gd name="adj2" fmla="val 77140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 b="1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>
          <a:xfrm>
            <a:off x="6595110" y="944245"/>
            <a:ext cx="2935605" cy="306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zh-CN" altLang="en-US" sz="14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百科搜索</a:t>
            </a:r>
            <a:r>
              <a:rPr lang="en-US" altLang="zh-CN" sz="14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“航诚实业”</a:t>
            </a:r>
            <a:endParaRPr lang="en-US" altLang="zh-CN" sz="14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0630" y="1481455"/>
            <a:ext cx="4658995" cy="45993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4450" y="1481455"/>
            <a:ext cx="4624705" cy="4598670"/>
          </a:xfrm>
          <a:prstGeom prst="rect">
            <a:avLst/>
          </a:prstGeom>
        </p:spPr>
      </p:pic>
      <p:sp>
        <p:nvSpPr>
          <p:cNvPr id="9" name="圆角矩形标注 8"/>
          <p:cNvSpPr/>
          <p:nvPr>
            <p:custDataLst>
              <p:tags r:id="rId8"/>
            </p:custDataLst>
          </p:nvPr>
        </p:nvSpPr>
        <p:spPr>
          <a:xfrm>
            <a:off x="2225040" y="901065"/>
            <a:ext cx="2977515" cy="393065"/>
          </a:xfrm>
          <a:prstGeom prst="wedgeRoundRectCallout">
            <a:avLst>
              <a:gd name="adj1" fmla="val -34936"/>
              <a:gd name="adj2" fmla="val 77140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 b="1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2249805" y="938530"/>
            <a:ext cx="2935605" cy="306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zh-CN" altLang="en-US" sz="14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百科搜索</a:t>
            </a:r>
            <a:r>
              <a:rPr lang="en-US" altLang="zh-CN" sz="14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4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陕西</a:t>
            </a:r>
            <a:r>
              <a:rPr lang="zh-CN" altLang="en-US" sz="1400" b="1" dirty="0">
                <a:solidFill>
                  <a:schemeClr val="lt1"/>
                </a:solidFill>
                <a:latin typeface="汉仪旗黑-50简" charset="0"/>
                <a:cs typeface="汉仪旗黑-50简" charset="0"/>
                <a:sym typeface="+mn-ea"/>
              </a:rPr>
              <a:t>航诚实业有限公司</a:t>
            </a:r>
            <a:r>
              <a:rPr lang="en-US" altLang="zh-CN" sz="14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14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049020" y="666750"/>
            <a:ext cx="985012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indent="0" fontAlgn="auto">
              <a:lnSpc>
                <a:spcPct val="100000"/>
              </a:lnSpc>
              <a:buFont typeface="Wingdings" panose="05000000000000000000" charset="0"/>
            </a:pPr>
            <a:r>
              <a:rPr lang="zh-CN" altLang="en-US" sz="3200" b="1" dirty="0">
                <a:solidFill>
                  <a:srgbClr val="FFC000"/>
                </a:solidFill>
                <a:cs typeface="微软雅黑" panose="020B0503020204020204" pitchFamily="34" charset="-122"/>
                <a:sym typeface="+mn-ea"/>
              </a:rPr>
              <a:t>万商</a:t>
            </a:r>
            <a:r>
              <a:rPr lang="en-US" altLang="zh-CN" sz="3200" b="1" dirty="0">
                <a:solidFill>
                  <a:srgbClr val="FFC000"/>
                </a:solidFill>
                <a:cs typeface="微软雅黑" panose="020B0503020204020204" pitchFamily="34" charset="-122"/>
                <a:sym typeface="+mn-ea"/>
              </a:rPr>
              <a:t>PLUS</a:t>
            </a:r>
            <a:r>
              <a:rPr lang="zh-CN" altLang="en-US" sz="3200" b="1" dirty="0">
                <a:solidFill>
                  <a:srgbClr val="FFC000"/>
                </a:solidFill>
                <a:cs typeface="微软雅黑" panose="020B0503020204020204" pitchFamily="34" charset="-122"/>
                <a:sym typeface="+mn-ea"/>
              </a:rPr>
              <a:t>会员，助力</a:t>
            </a:r>
            <a:r>
              <a:rPr lang="zh-CN" altLang="en-US" sz="3200" b="1" dirty="0">
                <a:solidFill>
                  <a:srgbClr val="FFC000"/>
                </a:solidFill>
                <a:cs typeface="微软雅黑" panose="020B0503020204020204" pitchFamily="34" charset="-122"/>
                <a:sym typeface="+mn-ea"/>
              </a:rPr>
              <a:t>航诚实业有限公司全网</a:t>
            </a:r>
            <a:r>
              <a:rPr lang="zh-CN" altLang="en-US" sz="3200" b="1" dirty="0">
                <a:solidFill>
                  <a:srgbClr val="FFC000"/>
                </a:solidFill>
                <a:cs typeface="微软雅黑" panose="020B0503020204020204" pitchFamily="34" charset="-122"/>
                <a:sym typeface="+mn-ea"/>
              </a:rPr>
              <a:t>曝光</a:t>
            </a:r>
            <a:endParaRPr lang="zh-CN" altLang="en-US" sz="3200" b="1" dirty="0">
              <a:solidFill>
                <a:srgbClr val="FFC000"/>
              </a:solidFill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525" y="1449705"/>
            <a:ext cx="4835525" cy="232791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文本框 5"/>
          <p:cNvSpPr txBox="1"/>
          <p:nvPr/>
        </p:nvSpPr>
        <p:spPr>
          <a:xfrm>
            <a:off x="1800225" y="3888740"/>
            <a:ext cx="2886710" cy="36830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天眼查浏览量</a:t>
            </a:r>
            <a:r>
              <a:rPr lang="en-US" altLang="zh-CN">
                <a:solidFill>
                  <a:schemeClr val="bg1"/>
                </a:solidFill>
              </a:rPr>
              <a:t>5</a:t>
            </a:r>
            <a:r>
              <a:rPr lang="zh-CN" altLang="en-US">
                <a:solidFill>
                  <a:schemeClr val="bg1"/>
                </a:solidFill>
              </a:rPr>
              <a:t>万</a:t>
            </a:r>
            <a:r>
              <a:rPr lang="en-US" altLang="zh-CN">
                <a:solidFill>
                  <a:schemeClr val="bg1"/>
                </a:solidFill>
              </a:rPr>
              <a:t>+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70330" y="6102350"/>
            <a:ext cx="3745865" cy="36830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关键词搜索曝光</a:t>
            </a:r>
            <a:r>
              <a:rPr lang="en-US" altLang="zh-CN">
                <a:solidFill>
                  <a:schemeClr val="bg1"/>
                </a:solidFill>
              </a:rPr>
              <a:t>321300</a:t>
            </a:r>
            <a:r>
              <a:rPr lang="zh-CN" altLang="en-US">
                <a:solidFill>
                  <a:schemeClr val="bg1"/>
                </a:solidFill>
              </a:rPr>
              <a:t>次</a:t>
            </a:r>
            <a:r>
              <a:rPr lang="en-US" altLang="zh-CN">
                <a:solidFill>
                  <a:schemeClr val="bg1"/>
                </a:solidFill>
              </a:rPr>
              <a:t>+</a:t>
            </a:r>
            <a:endParaRPr lang="en-US" altLang="zh-CN">
              <a:solidFill>
                <a:schemeClr val="bg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585" y="4457065"/>
            <a:ext cx="5156200" cy="149542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5" y="4474210"/>
            <a:ext cx="6791960" cy="148272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文本框 2"/>
          <p:cNvSpPr txBox="1"/>
          <p:nvPr/>
        </p:nvSpPr>
        <p:spPr>
          <a:xfrm>
            <a:off x="7714615" y="3888740"/>
            <a:ext cx="2886710" cy="36830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  <a:sym typeface="+mn-ea"/>
              </a:rPr>
              <a:t>单个短视频播放</a:t>
            </a:r>
            <a:r>
              <a:rPr lang="en-US" altLang="zh-CN">
                <a:solidFill>
                  <a:schemeClr val="bg1"/>
                </a:solidFill>
                <a:sym typeface="+mn-ea"/>
              </a:rPr>
              <a:t>2700</a:t>
            </a:r>
            <a:r>
              <a:rPr lang="zh-CN" altLang="en-US">
                <a:solidFill>
                  <a:schemeClr val="bg1"/>
                </a:solidFill>
              </a:rPr>
              <a:t>次</a:t>
            </a:r>
            <a:r>
              <a:rPr lang="en-US" altLang="zh-CN">
                <a:solidFill>
                  <a:schemeClr val="bg1"/>
                </a:solidFill>
              </a:rPr>
              <a:t>+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15250" y="6102350"/>
            <a:ext cx="2886710" cy="36830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网页总访问量</a:t>
            </a:r>
            <a:r>
              <a:rPr lang="en-US" altLang="zh-CN">
                <a:solidFill>
                  <a:schemeClr val="bg1"/>
                </a:solidFill>
              </a:rPr>
              <a:t>13453</a:t>
            </a:r>
            <a:r>
              <a:rPr lang="zh-CN" altLang="en-US">
                <a:solidFill>
                  <a:schemeClr val="bg1"/>
                </a:solidFill>
              </a:rPr>
              <a:t>次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145" y="1320800"/>
            <a:ext cx="5095875" cy="245681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/>
          <p:nvPr>
            <p:ph type="title" idx="2"/>
            <p:custDataLst>
              <p:tags r:id="rId1"/>
            </p:custDataLst>
          </p:nvPr>
        </p:nvSpPr>
        <p:spPr>
          <a:xfrm>
            <a:off x="2364740" y="2377440"/>
            <a:ext cx="7462520" cy="943610"/>
          </a:xfrm>
        </p:spPr>
        <p:txBody>
          <a:bodyPr>
            <a:norm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445">
                <a:solidFill>
                  <a:schemeClr val="lt1"/>
                </a:solidFill>
              </a:rPr>
              <a:t>—Thank  you—</a:t>
            </a:r>
            <a:endParaRPr lang="en-US" altLang="zh-CN" sz="4445">
              <a:solidFill>
                <a:schemeClr val="lt1"/>
              </a:solidFill>
            </a:endParaRPr>
          </a:p>
        </p:txBody>
      </p:sp>
      <p:sp>
        <p:nvSpPr>
          <p:cNvPr id="6" name="文本占位符 5"/>
          <p:cNvSpPr/>
          <p:nvPr>
            <p:ph type="body" idx="3"/>
            <p:custDataLst>
              <p:tags r:id="rId2"/>
            </p:custDataLst>
          </p:nvPr>
        </p:nvSpPr>
        <p:spPr>
          <a:xfrm>
            <a:off x="3944620" y="3602355"/>
            <a:ext cx="4302760" cy="461010"/>
          </a:xfrm>
        </p:spPr>
        <p:txBody>
          <a:bodyPr>
            <a:noAutofit/>
          </a:bodyPr>
          <a:p>
            <a:pPr marL="0" lvl="0" indent="-22860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sz="28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谢谢观看</a:t>
            </a:r>
            <a:endParaRPr lang="zh-CN" sz="2800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is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/>
          <p:nvPr>
            <p:custDataLst>
              <p:tags r:id="rId2"/>
            </p:custDataLst>
          </p:nvPr>
        </p:nvSpPr>
        <p:spPr>
          <a:xfrm>
            <a:off x="609563" y="609480"/>
            <a:ext cx="10972876" cy="91299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320" dirty="0"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sym typeface="+mn-ea"/>
              </a:rPr>
              <a:t>企业简介</a:t>
            </a:r>
            <a:endParaRPr lang="zh-CN" altLang="en-US" sz="4800" b="1" spc="320" dirty="0"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1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609558" y="2820062"/>
            <a:ext cx="5562651" cy="21323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080" h="6480">
                <a:moveTo>
                  <a:pt x="0" y="0"/>
                </a:moveTo>
                <a:lnTo>
                  <a:pt x="10080" y="0"/>
                </a:lnTo>
                <a:lnTo>
                  <a:pt x="10080" y="6480"/>
                </a:lnTo>
                <a:lnTo>
                  <a:pt x="0" y="648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2" name="Title 6"/>
          <p:cNvSpPr txBox="1"/>
          <p:nvPr>
            <p:custDataLst>
              <p:tags r:id="rId5"/>
            </p:custDataLst>
          </p:nvPr>
        </p:nvSpPr>
        <p:spPr>
          <a:xfrm>
            <a:off x="6629418" y="1538478"/>
            <a:ext cx="4953025" cy="411619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-28575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陕西航诚实业有限公司</a:t>
            </a: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成立于2019年，注册资本为1080万元，专业从事建筑施工、劳务施工、防水保温、建筑装饰、市政道路、园林绿化、工程安装、机电安装、建筑材料、装修材料、防水保温材料销售、建筑设计、装修设计、景观园林设计。公司拥有建筑施工、装饰装修二级资质。公司从成立之初始终本着诚信、团结、创新、求实、奋进为宗旨，愿与各界“真诚合作、共赢、共创未来”为精神。现已形成一套完整的服务体系，公司成立以来，先后承建了一大批优良工程，受到了建设单位、监理单位的好评，树立了良好的企业信誉。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0" lvl="0" indent="-28575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0" lvl="0" indent="-28575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数字建筑网</a:t>
            </a: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是本公司基于互联网打造的线上销售平台，用于销售本公司产品，数字建筑网是从事建筑材料交易的b2b2c大型综合性电子商务平台，其核心目的是为现代城市发展提供方便、快捷的建筑材料交易平台与通道，加速中国建筑材料流通新型发展通道。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pic>
        <p:nvPicPr>
          <p:cNvPr id="9" name="图片 6" descr="白色logo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is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19723" r="19723"/>
          <a:stretch>
            <a:fillRect/>
          </a:stretch>
        </p:blipFill>
        <p:spPr>
          <a:xfrm>
            <a:off x="6286499" y="1108082"/>
            <a:ext cx="5143603" cy="4641789"/>
          </a:xfrm>
          <a:custGeom>
            <a:avLst/>
            <a:gdLst>
              <a:gd name="connsiteX0" fmla="*/ 2490156 w 6248449"/>
              <a:gd name="connsiteY0" fmla="*/ 3610316 h 5638845"/>
              <a:gd name="connsiteX1" fmla="*/ 5211772 w 6248449"/>
              <a:gd name="connsiteY1" fmla="*/ 3610316 h 5638845"/>
              <a:gd name="connsiteX2" fmla="*/ 5211772 w 6248449"/>
              <a:gd name="connsiteY2" fmla="*/ 5194147 h 5638845"/>
              <a:gd name="connsiteX3" fmla="*/ 2490156 w 6248449"/>
              <a:gd name="connsiteY3" fmla="*/ 5194147 h 5638845"/>
              <a:gd name="connsiteX4" fmla="*/ 703834 w 6248449"/>
              <a:gd name="connsiteY4" fmla="*/ 3610316 h 5638845"/>
              <a:gd name="connsiteX5" fmla="*/ 2444437 w 6248449"/>
              <a:gd name="connsiteY5" fmla="*/ 3610316 h 5638845"/>
              <a:gd name="connsiteX6" fmla="*/ 2444437 w 6248449"/>
              <a:gd name="connsiteY6" fmla="*/ 5638845 h 5638845"/>
              <a:gd name="connsiteX7" fmla="*/ 703834 w 6248449"/>
              <a:gd name="connsiteY7" fmla="*/ 5638845 h 5638845"/>
              <a:gd name="connsiteX8" fmla="*/ 0 w 6248449"/>
              <a:gd name="connsiteY8" fmla="*/ 3610316 h 5638845"/>
              <a:gd name="connsiteX9" fmla="*/ 658114 w 6248449"/>
              <a:gd name="connsiteY9" fmla="*/ 3610316 h 5638845"/>
              <a:gd name="connsiteX10" fmla="*/ 658114 w 6248449"/>
              <a:gd name="connsiteY10" fmla="*/ 5638845 h 5638845"/>
              <a:gd name="connsiteX11" fmla="*/ 0 w 6248449"/>
              <a:gd name="connsiteY11" fmla="*/ 5638845 h 5638845"/>
              <a:gd name="connsiteX12" fmla="*/ 2490156 w 6248449"/>
              <a:gd name="connsiteY12" fmla="*/ 1756374 h 5638845"/>
              <a:gd name="connsiteX13" fmla="*/ 5211774 w 6248449"/>
              <a:gd name="connsiteY13" fmla="*/ 1756374 h 5638845"/>
              <a:gd name="connsiteX14" fmla="*/ 6248449 w 6248449"/>
              <a:gd name="connsiteY14" fmla="*/ 1756374 h 5638845"/>
              <a:gd name="connsiteX15" fmla="*/ 6248449 w 6248449"/>
              <a:gd name="connsiteY15" fmla="*/ 3564597 h 5638845"/>
              <a:gd name="connsiteX16" fmla="*/ 2490156 w 6248449"/>
              <a:gd name="connsiteY16" fmla="*/ 3564597 h 5638845"/>
              <a:gd name="connsiteX17" fmla="*/ 2490156 w 6248449"/>
              <a:gd name="connsiteY17" fmla="*/ 0 h 5638845"/>
              <a:gd name="connsiteX18" fmla="*/ 6248449 w 6248449"/>
              <a:gd name="connsiteY18" fmla="*/ 0 h 5638845"/>
              <a:gd name="connsiteX19" fmla="*/ 6248449 w 6248449"/>
              <a:gd name="connsiteY19" fmla="*/ 1 h 5638845"/>
              <a:gd name="connsiteX20" fmla="*/ 5211774 w 6248449"/>
              <a:gd name="connsiteY20" fmla="*/ 1 h 5638845"/>
              <a:gd name="connsiteX21" fmla="*/ 5211774 w 6248449"/>
              <a:gd name="connsiteY21" fmla="*/ 1710653 h 5638845"/>
              <a:gd name="connsiteX22" fmla="*/ 2490156 w 6248449"/>
              <a:gd name="connsiteY22" fmla="*/ 1710653 h 5638845"/>
              <a:gd name="connsiteX23" fmla="*/ 0 w 6248449"/>
              <a:gd name="connsiteY23" fmla="*/ 0 h 5638845"/>
              <a:gd name="connsiteX24" fmla="*/ 2444437 w 6248449"/>
              <a:gd name="connsiteY24" fmla="*/ 0 h 5638845"/>
              <a:gd name="connsiteX25" fmla="*/ 2444437 w 6248449"/>
              <a:gd name="connsiteY25" fmla="*/ 2 h 5638845"/>
              <a:gd name="connsiteX26" fmla="*/ 688064 w 6248449"/>
              <a:gd name="connsiteY26" fmla="*/ 2 h 5638845"/>
              <a:gd name="connsiteX27" fmla="*/ 1 w 6248449"/>
              <a:gd name="connsiteY27" fmla="*/ 2 h 5638845"/>
              <a:gd name="connsiteX28" fmla="*/ 1 w 6248449"/>
              <a:gd name="connsiteY28" fmla="*/ 1756375 h 5638845"/>
              <a:gd name="connsiteX29" fmla="*/ 688064 w 6248449"/>
              <a:gd name="connsiteY29" fmla="*/ 1756375 h 5638845"/>
              <a:gd name="connsiteX30" fmla="*/ 688064 w 6248449"/>
              <a:gd name="connsiteY30" fmla="*/ 688065 h 5638845"/>
              <a:gd name="connsiteX31" fmla="*/ 2444437 w 6248449"/>
              <a:gd name="connsiteY31" fmla="*/ 688065 h 5638845"/>
              <a:gd name="connsiteX32" fmla="*/ 2444437 w 6248449"/>
              <a:gd name="connsiteY32" fmla="*/ 1710653 h 5638845"/>
              <a:gd name="connsiteX33" fmla="*/ 2444436 w 6248449"/>
              <a:gd name="connsiteY33" fmla="*/ 1710653 h 5638845"/>
              <a:gd name="connsiteX34" fmla="*/ 2444436 w 6248449"/>
              <a:gd name="connsiteY34" fmla="*/ 1756374 h 5638845"/>
              <a:gd name="connsiteX35" fmla="*/ 2444437 w 6248449"/>
              <a:gd name="connsiteY35" fmla="*/ 1756374 h 5638845"/>
              <a:gd name="connsiteX36" fmla="*/ 2444437 w 6248449"/>
              <a:gd name="connsiteY36" fmla="*/ 3564597 h 5638845"/>
              <a:gd name="connsiteX37" fmla="*/ 703834 w 6248449"/>
              <a:gd name="connsiteY37" fmla="*/ 3564597 h 5638845"/>
              <a:gd name="connsiteX38" fmla="*/ 703834 w 6248449"/>
              <a:gd name="connsiteY38" fmla="*/ 3564596 h 5638845"/>
              <a:gd name="connsiteX39" fmla="*/ 658114 w 6248449"/>
              <a:gd name="connsiteY39" fmla="*/ 3564596 h 5638845"/>
              <a:gd name="connsiteX40" fmla="*/ 658114 w 6248449"/>
              <a:gd name="connsiteY40" fmla="*/ 3564597 h 5638845"/>
              <a:gd name="connsiteX41" fmla="*/ 0 w 6248449"/>
              <a:gd name="connsiteY41" fmla="*/ 3564597 h 56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248449" h="5638845">
                <a:moveTo>
                  <a:pt x="2490156" y="3610316"/>
                </a:moveTo>
                <a:lnTo>
                  <a:pt x="5211772" y="3610316"/>
                </a:lnTo>
                <a:lnTo>
                  <a:pt x="5211772" y="5194147"/>
                </a:lnTo>
                <a:lnTo>
                  <a:pt x="2490156" y="5194147"/>
                </a:lnTo>
                <a:close/>
                <a:moveTo>
                  <a:pt x="703834" y="3610316"/>
                </a:moveTo>
                <a:lnTo>
                  <a:pt x="2444437" y="3610316"/>
                </a:lnTo>
                <a:lnTo>
                  <a:pt x="2444437" y="5638845"/>
                </a:lnTo>
                <a:lnTo>
                  <a:pt x="703834" y="5638845"/>
                </a:lnTo>
                <a:close/>
                <a:moveTo>
                  <a:pt x="0" y="3610316"/>
                </a:moveTo>
                <a:lnTo>
                  <a:pt x="658114" y="3610316"/>
                </a:lnTo>
                <a:lnTo>
                  <a:pt x="658114" y="5638845"/>
                </a:lnTo>
                <a:lnTo>
                  <a:pt x="0" y="5638845"/>
                </a:lnTo>
                <a:close/>
                <a:moveTo>
                  <a:pt x="2490156" y="1756374"/>
                </a:moveTo>
                <a:lnTo>
                  <a:pt x="5211774" y="1756374"/>
                </a:lnTo>
                <a:lnTo>
                  <a:pt x="6248449" y="1756374"/>
                </a:lnTo>
                <a:lnTo>
                  <a:pt x="6248449" y="3564597"/>
                </a:lnTo>
                <a:lnTo>
                  <a:pt x="2490156" y="3564597"/>
                </a:lnTo>
                <a:close/>
                <a:moveTo>
                  <a:pt x="2490156" y="0"/>
                </a:moveTo>
                <a:lnTo>
                  <a:pt x="6248449" y="0"/>
                </a:lnTo>
                <a:lnTo>
                  <a:pt x="6248449" y="1"/>
                </a:lnTo>
                <a:lnTo>
                  <a:pt x="5211774" y="1"/>
                </a:lnTo>
                <a:lnTo>
                  <a:pt x="5211774" y="1710653"/>
                </a:lnTo>
                <a:lnTo>
                  <a:pt x="2490156" y="1710653"/>
                </a:lnTo>
                <a:close/>
                <a:moveTo>
                  <a:pt x="0" y="0"/>
                </a:moveTo>
                <a:lnTo>
                  <a:pt x="2444437" y="0"/>
                </a:lnTo>
                <a:lnTo>
                  <a:pt x="2444437" y="2"/>
                </a:lnTo>
                <a:lnTo>
                  <a:pt x="688064" y="2"/>
                </a:lnTo>
                <a:lnTo>
                  <a:pt x="1" y="2"/>
                </a:lnTo>
                <a:lnTo>
                  <a:pt x="1" y="1756375"/>
                </a:lnTo>
                <a:lnTo>
                  <a:pt x="688064" y="1756375"/>
                </a:lnTo>
                <a:lnTo>
                  <a:pt x="688064" y="688065"/>
                </a:lnTo>
                <a:lnTo>
                  <a:pt x="2444437" y="688065"/>
                </a:lnTo>
                <a:lnTo>
                  <a:pt x="2444437" y="1710653"/>
                </a:lnTo>
                <a:lnTo>
                  <a:pt x="2444436" y="1710653"/>
                </a:lnTo>
                <a:lnTo>
                  <a:pt x="2444436" y="1756374"/>
                </a:lnTo>
                <a:lnTo>
                  <a:pt x="2444437" y="1756374"/>
                </a:lnTo>
                <a:lnTo>
                  <a:pt x="2444437" y="3564597"/>
                </a:lnTo>
                <a:lnTo>
                  <a:pt x="703834" y="3564597"/>
                </a:lnTo>
                <a:lnTo>
                  <a:pt x="703834" y="3564596"/>
                </a:lnTo>
                <a:lnTo>
                  <a:pt x="658114" y="3564596"/>
                </a:lnTo>
                <a:lnTo>
                  <a:pt x="658114" y="3564597"/>
                </a:lnTo>
                <a:lnTo>
                  <a:pt x="0" y="3564597"/>
                </a:lnTo>
                <a:close/>
              </a:path>
            </a:pathLst>
          </a:custGeom>
        </p:spPr>
      </p:pic>
      <p:sp>
        <p:nvSpPr>
          <p:cNvPr id="14" name="文本框 1"/>
          <p:cNvSpPr txBox="1"/>
          <p:nvPr>
            <p:custDataLst>
              <p:tags r:id="rId4"/>
            </p:custDataLst>
          </p:nvPr>
        </p:nvSpPr>
        <p:spPr>
          <a:xfrm>
            <a:off x="761941" y="574878"/>
            <a:ext cx="4914900" cy="936738"/>
          </a:xfrm>
          <a:prstGeom prst="rect">
            <a:avLst/>
          </a:prstGeom>
          <a:noFill/>
        </p:spPr>
        <p:txBody>
          <a:bodyPr wrap="square" lIns="63500" tIns="25400" rIns="63500" bIns="25400" rtlCol="0" anchor="b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320" dirty="0"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sym typeface="+mn-ea"/>
              </a:rPr>
              <a:t>企业困境</a:t>
            </a:r>
            <a:endParaRPr lang="zh-CN" altLang="en-US" sz="4800" b="1" spc="320" dirty="0"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Title 6"/>
          <p:cNvSpPr txBox="1"/>
          <p:nvPr>
            <p:custDataLst>
              <p:tags r:id="rId5"/>
            </p:custDataLst>
          </p:nvPr>
        </p:nvSpPr>
        <p:spPr>
          <a:xfrm>
            <a:off x="869256" y="1832343"/>
            <a:ext cx="4914900" cy="445141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行业环境</a:t>
            </a:r>
            <a:endParaRPr lang="zh-CN" altLang="en-US" sz="1400" spc="160">
              <a:ln w="3175">
                <a:noFill/>
                <a:prstDash val="dash"/>
              </a:ln>
              <a:solidFill>
                <a:srgbClr val="FFC000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lvl="0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由于近两年来疫情的影响，建筑建材行业整个经济趋势不容客观，以至于导致很多企业都纷纷抱怨“建筑行业现在越来越难做了”、“想转行业了”等等一些列的问题。加上传统建材门店卖货手段单一、渠道冗长、数据缺失等诸多痛点，使得线下门店的人流大幅度减少。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279400" lvl="0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企业困境</a:t>
            </a:r>
            <a:endParaRPr lang="zh-CN" altLang="en-US" sz="1400" spc="160">
              <a:ln w="3175">
                <a:noFill/>
                <a:prstDash val="dash"/>
              </a:ln>
              <a:solidFill>
                <a:srgbClr val="FFC000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线下获客成本增加，公司发展需要进一步减少获客成本；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互联网正在改变人们的消费习惯，公司亟需开拓线上渠道，为公司进行引流；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533400" lvl="1" indent="-254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Calibri Light" panose="020F0302020204030204" charset="0"/>
              <a:buAutoNum type="arabicPeriod"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线上模式，可以将公司的业务进行全国范围内的布局，让公司业务从西安走向全国。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pic>
        <p:nvPicPr>
          <p:cNvPr id="13" name="图片 6" descr="白色logo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is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5" descr="G:\【PPT模板制作】\已完成\智能产品-渐变\智能产品111.jpg智能产品1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1"/>
          <p:cNvSpPr txBox="1"/>
          <p:nvPr>
            <p:custDataLst>
              <p:tags r:id="rId3"/>
            </p:custDataLst>
          </p:nvPr>
        </p:nvSpPr>
        <p:spPr>
          <a:xfrm>
            <a:off x="609562" y="609605"/>
            <a:ext cx="10972876" cy="60960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160" dirty="0"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sym typeface="+mn-ea"/>
              </a:rPr>
              <a:t>解决方案</a:t>
            </a:r>
            <a:endParaRPr lang="zh-CN" altLang="en-US" sz="4800" b="1" spc="160" dirty="0"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1386205" y="1676400"/>
            <a:ext cx="3992245" cy="49263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600" h="6720">
                <a:moveTo>
                  <a:pt x="0" y="0"/>
                </a:moveTo>
                <a:lnTo>
                  <a:pt x="9600" y="0"/>
                </a:lnTo>
                <a:lnTo>
                  <a:pt x="9600" y="6720"/>
                </a:lnTo>
                <a:lnTo>
                  <a:pt x="0" y="672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Title 6"/>
          <p:cNvSpPr txBox="1"/>
          <p:nvPr>
            <p:custDataLst>
              <p:tags r:id="rId6"/>
            </p:custDataLst>
          </p:nvPr>
        </p:nvSpPr>
        <p:spPr>
          <a:xfrm>
            <a:off x="5804535" y="1676400"/>
            <a:ext cx="5257800" cy="22845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-28575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+mn-ea"/>
                <a:cs typeface="+mn-ea"/>
              </a:rPr>
              <a:t>面对整个建材行业的产品销售、服务销售等层面前所未有的巨大考验，不少商家选择闭店转行，不过也有很多企业在这样的困境中寻找新的突破点和机会点。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+mn-ea"/>
              <a:cs typeface="+mn-ea"/>
            </a:endParaRPr>
          </a:p>
          <a:p>
            <a:pPr marL="0" lvl="0" indent="-28575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+mn-ea"/>
                <a:cs typeface="+mn-ea"/>
              </a:rPr>
              <a:t>陕西航诚实业有限公司于2022年6月与万商云集达成合作，借助数字化改革升级，联手打造出了“数字建筑网”线上云商平台，并购买了“</a:t>
            </a:r>
            <a:r>
              <a:rPr lang="zh-CN" altLang="en-US" sz="1400" spc="16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+mn-ea"/>
                <a:cs typeface="+mn-ea"/>
              </a:rPr>
              <a:t>万商plus会员”</a:t>
            </a: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+mn-ea"/>
                <a:cs typeface="+mn-ea"/>
              </a:rPr>
              <a:t>享受25项产品运营服务，通过</a:t>
            </a:r>
            <a:r>
              <a:rPr lang="zh-CN" altLang="en-US" sz="1400" spc="16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+mn-ea"/>
                <a:cs typeface="+mn-ea"/>
              </a:rPr>
              <a:t>365天持续运营</a:t>
            </a:r>
            <a:r>
              <a:rPr lang="zh-CN" altLang="en-US" sz="14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+mn-ea"/>
                <a:cs typeface="+mn-ea"/>
              </a:rPr>
              <a:t>，助力客户产品应用从0到1</a:t>
            </a:r>
            <a:endParaRPr lang="zh-CN" altLang="en-US" sz="14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+mn-ea"/>
              <a:cs typeface="+mn-ea"/>
            </a:endParaRPr>
          </a:p>
        </p:txBody>
      </p:sp>
      <p:pic>
        <p:nvPicPr>
          <p:cNvPr id="8" name="图片 5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/>
          <a:srcRect/>
          <a:stretch>
            <a:fillRect/>
          </a:stretch>
        </p:blipFill>
        <p:spPr>
          <a:xfrm>
            <a:off x="5812790" y="3868420"/>
            <a:ext cx="4568825" cy="27343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960" h="3120">
                <a:moveTo>
                  <a:pt x="0" y="0"/>
                </a:moveTo>
                <a:lnTo>
                  <a:pt x="6960" y="0"/>
                </a:lnTo>
                <a:lnTo>
                  <a:pt x="6960" y="3120"/>
                </a:lnTo>
                <a:lnTo>
                  <a:pt x="0" y="312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" name="图片 6" descr="白色logo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is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5" descr="G:\【PPT模板制作】\已完成\智能产品-渐变\智能产品111.jpg智能产品1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11"/>
          <p:cNvSpPr/>
          <p:nvPr>
            <p:custDataLst>
              <p:tags r:id="rId3"/>
            </p:custDataLst>
          </p:nvPr>
        </p:nvSpPr>
        <p:spPr>
          <a:xfrm>
            <a:off x="449580" y="617220"/>
            <a:ext cx="11412220" cy="5821680"/>
          </a:xfrm>
          <a:prstGeom prst="rect">
            <a:avLst/>
          </a:prstGeom>
          <a:noFill/>
          <a:ln w="127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 sz="1600" b="1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0" name="矩形 3"/>
          <p:cNvSpPr/>
          <p:nvPr>
            <p:custDataLst>
              <p:tags r:id="rId4"/>
            </p:custDataLst>
          </p:nvPr>
        </p:nvSpPr>
        <p:spPr>
          <a:xfrm>
            <a:off x="351155" y="518160"/>
            <a:ext cx="11412220" cy="5821680"/>
          </a:xfrm>
          <a:prstGeom prst="rect">
            <a:avLst/>
          </a:prstGeom>
          <a:noFill/>
          <a:ln w="127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 sz="1600" b="1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1" name="矩形 9"/>
          <p:cNvSpPr/>
          <p:nvPr>
            <p:custDataLst>
              <p:tags r:id="rId5"/>
            </p:custDataLst>
          </p:nvPr>
        </p:nvSpPr>
        <p:spPr>
          <a:xfrm>
            <a:off x="252095" y="419100"/>
            <a:ext cx="11412220" cy="5821680"/>
          </a:xfrm>
          <a:prstGeom prst="rect">
            <a:avLst/>
          </a:prstGeom>
          <a:noFill/>
          <a:ln w="127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 sz="1600" b="1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 rot="10800000">
            <a:off x="671830" y="822325"/>
            <a:ext cx="637540" cy="556260"/>
            <a:chOff x="3213087" y="1347855"/>
            <a:chExt cx="723913" cy="631688"/>
          </a:xfrm>
          <a:solidFill>
            <a:schemeClr val="accent1">
              <a:alpha val="20000"/>
            </a:schemeClr>
          </a:solidFill>
        </p:grpSpPr>
        <p:sp>
          <p:nvSpPr>
            <p:cNvPr id="31" name="任意多边形: 形状 17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endParaRPr>
            </a:p>
          </p:txBody>
        </p:sp>
        <p:sp>
          <p:nvSpPr>
            <p:cNvPr id="32" name="任意多边形: 形状 18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endParaRPr>
            </a:p>
          </p:txBody>
        </p:sp>
      </p:grpSp>
      <p:grpSp>
        <p:nvGrpSpPr>
          <p:cNvPr id="33" name="组合 32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762615" y="5448300"/>
            <a:ext cx="672465" cy="586740"/>
            <a:chOff x="3213087" y="1347855"/>
            <a:chExt cx="723913" cy="631688"/>
          </a:xfrm>
          <a:solidFill>
            <a:schemeClr val="accent1">
              <a:alpha val="20000"/>
            </a:schemeClr>
          </a:solidFill>
        </p:grpSpPr>
        <p:sp>
          <p:nvSpPr>
            <p:cNvPr id="34" name="任意多边形: 形状 21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endParaRPr>
            </a:p>
          </p:txBody>
        </p:sp>
        <p:sp>
          <p:nvSpPr>
            <p:cNvPr id="35" name="任意多边形: 形状 22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汉仪旗黑-50简" charset="0"/>
                <a:ea typeface="微软雅黑" panose="020B0503020204020204" pitchFamily="34" charset="-122"/>
                <a:cs typeface="汉仪旗黑-50简" charset="0"/>
              </a:endParaRPr>
            </a:p>
          </p:txBody>
        </p:sp>
      </p:grpSp>
      <p:cxnSp>
        <p:nvCxnSpPr>
          <p:cNvPr id="36" name="直接连接符 35"/>
          <p:cNvCxnSpPr/>
          <p:nvPr>
            <p:custDataLst>
              <p:tags r:id="rId12"/>
            </p:custDataLst>
          </p:nvPr>
        </p:nvCxnSpPr>
        <p:spPr>
          <a:xfrm>
            <a:off x="2247932" y="2827824"/>
            <a:ext cx="7543800" cy="0"/>
          </a:xfrm>
          <a:prstGeom prst="line">
            <a:avLst/>
          </a:prstGeom>
          <a:ln w="1270">
            <a:solidFill>
              <a:schemeClr val="l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2"/>
          <p:cNvSpPr txBox="1"/>
          <p:nvPr>
            <p:custDataLst>
              <p:tags r:id="rId13"/>
            </p:custDataLst>
          </p:nvPr>
        </p:nvSpPr>
        <p:spPr>
          <a:xfrm>
            <a:off x="1981200" y="1295470"/>
            <a:ext cx="8077264" cy="1227569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b="1" spc="500" dirty="0"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sym typeface="+mn-ea"/>
              </a:rPr>
              <a:t>服务展示</a:t>
            </a:r>
            <a:endParaRPr lang="zh-CN" altLang="en-US" sz="4800" b="1" spc="500" dirty="0"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Title 6"/>
          <p:cNvSpPr txBox="1"/>
          <p:nvPr>
            <p:custDataLst>
              <p:tags r:id="rId14"/>
            </p:custDataLst>
          </p:nvPr>
        </p:nvSpPr>
        <p:spPr>
          <a:xfrm>
            <a:off x="1981200" y="3008687"/>
            <a:ext cx="8077264" cy="243827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  <a:scene3d>
              <a:camera prst="orthographicFront"/>
              <a:lightRig rig="threePt" dir="t"/>
            </a:scene3d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800" spc="16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+mn-ea"/>
                <a:cs typeface="微软雅黑" panose="020B0503020204020204" pitchFamily="34" charset="-122"/>
              </a:rPr>
              <a:t>运营管家对接</a:t>
            </a:r>
            <a:endParaRPr lang="zh-CN" altLang="en-US" sz="1800" spc="160"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+mn-ea"/>
              <a:cs typeface="微软雅黑" panose="020B0503020204020204" pitchFamily="34" charset="-122"/>
            </a:endParaRPr>
          </a:p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800" spc="16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+mn-ea"/>
                <a:cs typeface="微软雅黑" panose="020B0503020204020204" pitchFamily="34" charset="-122"/>
              </a:rPr>
              <a:t>主流媒体渠道拓展</a:t>
            </a:r>
            <a:endParaRPr lang="zh-CN" altLang="en-US" sz="1800" spc="160"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+mn-ea"/>
              <a:cs typeface="微软雅黑" panose="020B0503020204020204" pitchFamily="34" charset="-122"/>
            </a:endParaRPr>
          </a:p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800" spc="16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+mn-ea"/>
                <a:cs typeface="微软雅黑" panose="020B0503020204020204" pitchFamily="34" charset="-122"/>
                <a:sym typeface="+mn-ea"/>
              </a:rPr>
              <a:t>网站基础运营</a:t>
            </a:r>
            <a:endParaRPr lang="zh-CN" altLang="en-US" sz="1800" spc="160"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+mn-ea"/>
              <a:cs typeface="微软雅黑" panose="020B0503020204020204" pitchFamily="34" charset="-122"/>
              <a:sym typeface="+mn-ea"/>
            </a:endParaRPr>
          </a:p>
          <a:p>
            <a:pPr marL="406400" lvl="0" indent="-406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+mn-ea"/>
              <a:buAutoNum type="ea1JpnChsDbPeriod"/>
            </a:pPr>
            <a:r>
              <a:rPr lang="zh-CN" altLang="en-US" sz="1800" spc="16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+mn-ea"/>
                <a:cs typeface="微软雅黑" panose="020B0503020204020204" pitchFamily="34" charset="-122"/>
                <a:sym typeface="+mn-ea"/>
              </a:rPr>
              <a:t>品牌推广</a:t>
            </a:r>
            <a:endParaRPr lang="zh-CN" altLang="en-US" sz="1800" spc="160"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+mn-ea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is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/>
          <p:nvPr>
            <p:custDataLst>
              <p:tags r:id="rId2"/>
            </p:custDataLst>
          </p:nvPr>
        </p:nvSpPr>
        <p:spPr>
          <a:xfrm>
            <a:off x="609563" y="609480"/>
            <a:ext cx="10972876" cy="112254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60" dirty="0"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第一步：成为PLUS会员，为客户匹配一对一运营管家，并拉群对接</a:t>
            </a:r>
            <a:endParaRPr lang="zh-CN" altLang="en-US" sz="3200" b="1" spc="160" dirty="0">
              <a:solidFill>
                <a:srgbClr val="FFC000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pic>
        <p:nvPicPr>
          <p:cNvPr id="12" name="Picture 11" descr="placingpictureplaceholder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674425" y="2036990"/>
            <a:ext cx="3476923" cy="4162567"/>
          </a:xfrm>
          <a:prstGeom prst="rect">
            <a:avLst/>
          </a:prstGeom>
        </p:spPr>
      </p:pic>
      <p:pic>
        <p:nvPicPr>
          <p:cNvPr id="13" name="Picture 12" descr="placingpictureplaceholder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4265300" y="2036990"/>
            <a:ext cx="3341230" cy="4162567"/>
          </a:xfrm>
          <a:prstGeom prst="rect">
            <a:avLst/>
          </a:prstGeom>
        </p:spPr>
      </p:pic>
      <p:sp>
        <p:nvSpPr>
          <p:cNvPr id="11" name="Title 6"/>
          <p:cNvSpPr txBox="1"/>
          <p:nvPr>
            <p:custDataLst>
              <p:tags r:id="rId7"/>
            </p:custDataLst>
          </p:nvPr>
        </p:nvSpPr>
        <p:spPr>
          <a:xfrm>
            <a:off x="7933690" y="3257550"/>
            <a:ext cx="4953000" cy="14668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22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拉群介绍&amp;全年运营规划</a:t>
            </a:r>
            <a:endParaRPr lang="zh-CN" altLang="en-US" sz="2400" spc="22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22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</a:rPr>
              <a:t>同步服务进度汇报&amp;计划</a:t>
            </a:r>
            <a:endParaRPr lang="zh-CN" altLang="en-US" sz="2400" spc="22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</a:endParaRPr>
          </a:p>
        </p:txBody>
      </p:sp>
      <p:pic>
        <p:nvPicPr>
          <p:cNvPr id="8" name="图片 8" descr="白色logo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6248400" y="2236419"/>
            <a:ext cx="5181600" cy="3291180"/>
          </a:xfrm>
          <a:prstGeom prst="rect">
            <a:avLst/>
          </a:prstGeom>
          <a:noFill/>
          <a:ln w="19050">
            <a:solidFill>
              <a:schemeClr val="accent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16" name="矩形 12"/>
          <p:cNvSpPr/>
          <p:nvPr>
            <p:custDataLst>
              <p:tags r:id="rId3"/>
            </p:custDataLst>
          </p:nvPr>
        </p:nvSpPr>
        <p:spPr>
          <a:xfrm>
            <a:off x="609600" y="2236419"/>
            <a:ext cx="5181600" cy="3291180"/>
          </a:xfrm>
          <a:prstGeom prst="rect">
            <a:avLst/>
          </a:prstGeom>
          <a:noFill/>
          <a:ln w="19050">
            <a:solidFill>
              <a:schemeClr val="accent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17" name="矩形 14"/>
          <p:cNvSpPr/>
          <p:nvPr>
            <p:custDataLst>
              <p:tags r:id="rId4"/>
            </p:custDataLst>
          </p:nvPr>
        </p:nvSpPr>
        <p:spPr>
          <a:xfrm>
            <a:off x="762000" y="2388819"/>
            <a:ext cx="5181600" cy="3291180"/>
          </a:xfrm>
          <a:prstGeom prst="rect">
            <a:avLst/>
          </a:prstGeom>
          <a:solidFill>
            <a:schemeClr val="lt2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en-US" altLang="zh-CN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18" name="矩形 16"/>
          <p:cNvSpPr/>
          <p:nvPr>
            <p:custDataLst>
              <p:tags r:id="rId5"/>
            </p:custDataLst>
          </p:nvPr>
        </p:nvSpPr>
        <p:spPr>
          <a:xfrm>
            <a:off x="6400800" y="2388819"/>
            <a:ext cx="5181600" cy="3291180"/>
          </a:xfrm>
          <a:prstGeom prst="rect">
            <a:avLst/>
          </a:prstGeom>
          <a:solidFill>
            <a:schemeClr val="lt2"/>
          </a:solidFill>
          <a:ln w="1905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en-US" altLang="zh-CN">
              <a:solidFill>
                <a:schemeClr val="lt1"/>
              </a:solidFill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20" name="文本框 2"/>
          <p:cNvSpPr txBox="1"/>
          <p:nvPr>
            <p:custDataLst>
              <p:tags r:id="rId6"/>
            </p:custDataLst>
          </p:nvPr>
        </p:nvSpPr>
        <p:spPr>
          <a:xfrm>
            <a:off x="609600" y="609486"/>
            <a:ext cx="10972800" cy="1212240"/>
          </a:xfrm>
          <a:prstGeom prst="rect">
            <a:avLst/>
          </a:prstGeom>
          <a:noFill/>
        </p:spPr>
        <p:txBody>
          <a:bodyPr wrap="square" lIns="63500" tIns="25400" rIns="63500" bIns="25400" rtlCol="0" anchor="t" anchorCtr="0"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220" dirty="0"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汉仪旗黑-50简" charset="0"/>
                <a:sym typeface="+mn-ea"/>
              </a:rPr>
              <a:t>第二步：为陕西航诚实业开拓主流媒体渠道，扩大企业曝光</a:t>
            </a:r>
            <a:endParaRPr lang="zh-CN" altLang="en-US" sz="3200" b="1" spc="220" dirty="0">
              <a:solidFill>
                <a:srgbClr val="FFC000"/>
              </a:solidFill>
              <a:uFillTx/>
              <a:latin typeface="汉仪旗黑-50简" charset="0"/>
              <a:ea typeface="微软雅黑" panose="020B0503020204020204" pitchFamily="34" charset="-122"/>
              <a:cs typeface="汉仪旗黑-50简" charset="0"/>
              <a:sym typeface="+mn-ea"/>
            </a:endParaRPr>
          </a:p>
        </p:txBody>
      </p:sp>
      <p:sp>
        <p:nvSpPr>
          <p:cNvPr id="21" name="Title 6"/>
          <p:cNvSpPr txBox="1"/>
          <p:nvPr>
            <p:custDataLst>
              <p:tags r:id="rId7"/>
            </p:custDataLst>
          </p:nvPr>
        </p:nvSpPr>
        <p:spPr>
          <a:xfrm>
            <a:off x="1066800" y="2582418"/>
            <a:ext cx="4572000" cy="290398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81000" lvl="0" indent="-3810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200" spc="14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三大主流视频号创建：</a:t>
            </a:r>
            <a:endParaRPr lang="zh-CN" altLang="en-US" sz="2200" spc="14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81000" lvl="1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000" spc="10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抖音、快手、微信视频号</a:t>
            </a:r>
            <a:endParaRPr lang="zh-CN" altLang="en-US" sz="2000" spc="100">
              <a:ln w="3175">
                <a:noFill/>
                <a:prstDash val="dash"/>
              </a:ln>
              <a:solidFill>
                <a:srgbClr val="FFC000"/>
              </a:solidFill>
              <a:uFillTx/>
              <a:latin typeface="汉仪旗黑-50简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2" name="Title 6"/>
          <p:cNvSpPr txBox="1"/>
          <p:nvPr>
            <p:custDataLst>
              <p:tags r:id="rId8"/>
            </p:custDataLst>
          </p:nvPr>
        </p:nvSpPr>
        <p:spPr>
          <a:xfrm>
            <a:off x="6705600" y="2582418"/>
            <a:ext cx="4572000" cy="290398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200" spc="160">
                <a:ln w="3175">
                  <a:noFill/>
                  <a:prstDash val="dash"/>
                </a:ln>
                <a:solidFill>
                  <a:schemeClr val="lt1"/>
                </a:solidFill>
                <a:uFillTx/>
                <a:latin typeface="汉仪旗黑-50简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两大官方平台信息展示：</a:t>
            </a:r>
            <a:endParaRPr lang="zh-CN" altLang="en-US" sz="2200" spc="160">
              <a:ln w="3175">
                <a:noFill/>
                <a:prstDash val="dash"/>
              </a:ln>
              <a:solidFill>
                <a:schemeClr val="lt1"/>
              </a:solidFill>
              <a:uFillTx/>
              <a:latin typeface="汉仪旗黑-50简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406400" lvl="1" indent="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None/>
            </a:pPr>
            <a:r>
              <a:rPr lang="zh-CN" altLang="en-US" sz="2000" spc="140">
                <a:ln w="3175">
                  <a:noFill/>
                  <a:prstDash val="dash"/>
                </a:ln>
                <a:solidFill>
                  <a:srgbClr val="FFC000"/>
                </a:solidFill>
                <a:uFillTx/>
                <a:latin typeface="汉仪旗黑-50简" charset="0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天眼查、企查查</a:t>
            </a:r>
            <a:endParaRPr lang="zh-CN" altLang="en-US" sz="2000" spc="140">
              <a:ln w="3175">
                <a:noFill/>
                <a:prstDash val="dash"/>
              </a:ln>
              <a:solidFill>
                <a:srgbClr val="FFC000"/>
              </a:solidFill>
              <a:uFillTx/>
              <a:latin typeface="汉仪旗黑-50简" charset="0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" name="图片 6" descr="白色logo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51485" y="134620"/>
            <a:ext cx="870458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三大主流视频号创建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打通陕西航诚实业短视频推广渠道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2"/>
            </p:custDataLst>
          </p:nvPr>
        </p:nvSpPr>
        <p:spPr>
          <a:xfrm>
            <a:off x="2289810" y="5963682"/>
            <a:ext cx="1290955" cy="408146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抖音号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3"/>
            </p:custDataLst>
          </p:nvPr>
        </p:nvSpPr>
        <p:spPr>
          <a:xfrm>
            <a:off x="5464175" y="5963871"/>
            <a:ext cx="1195705" cy="407768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快手号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8434705" y="5963871"/>
            <a:ext cx="1410970" cy="407768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微信视频号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标注 17"/>
          <p:cNvSpPr/>
          <p:nvPr>
            <p:custDataLst>
              <p:tags r:id="rId5"/>
            </p:custDataLst>
          </p:nvPr>
        </p:nvSpPr>
        <p:spPr>
          <a:xfrm>
            <a:off x="1851660" y="995680"/>
            <a:ext cx="2235835" cy="393065"/>
          </a:xfrm>
          <a:prstGeom prst="wedgeRoundRectCallout">
            <a:avLst>
              <a:gd name="adj1" fmla="val -34936"/>
              <a:gd name="adj2" fmla="val 77140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851025" y="1049020"/>
            <a:ext cx="2236470" cy="275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抖音搜索</a:t>
            </a:r>
            <a:r>
              <a:rPr lang="en-US" altLang="zh-CN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数字建筑网</a:t>
            </a:r>
            <a:r>
              <a:rPr lang="en-US" altLang="zh-CN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12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圆角矩形标注 12"/>
          <p:cNvSpPr/>
          <p:nvPr>
            <p:custDataLst>
              <p:tags r:id="rId7"/>
            </p:custDataLst>
          </p:nvPr>
        </p:nvSpPr>
        <p:spPr>
          <a:xfrm>
            <a:off x="4928870" y="995680"/>
            <a:ext cx="2235835" cy="393065"/>
          </a:xfrm>
          <a:prstGeom prst="wedgeRoundRectCallout">
            <a:avLst>
              <a:gd name="adj1" fmla="val -34936"/>
              <a:gd name="adj2" fmla="val 77140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8"/>
            </p:custDataLst>
          </p:nvPr>
        </p:nvSpPr>
        <p:spPr>
          <a:xfrm>
            <a:off x="5004435" y="1049020"/>
            <a:ext cx="2098675" cy="275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快手搜索</a:t>
            </a:r>
            <a:r>
              <a:rPr lang="en-US" altLang="zh-CN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数字建筑网</a:t>
            </a:r>
            <a:r>
              <a:rPr lang="en-US" altLang="zh-CN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12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4" name="圆角矩形标注 23"/>
          <p:cNvSpPr/>
          <p:nvPr>
            <p:custDataLst>
              <p:tags r:id="rId9"/>
            </p:custDataLst>
          </p:nvPr>
        </p:nvSpPr>
        <p:spPr>
          <a:xfrm>
            <a:off x="8010525" y="995680"/>
            <a:ext cx="2235835" cy="393065"/>
          </a:xfrm>
          <a:prstGeom prst="wedgeRoundRectCallout">
            <a:avLst>
              <a:gd name="adj1" fmla="val -34936"/>
              <a:gd name="adj2" fmla="val 77140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旗黑-50简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0"/>
            </p:custDataLst>
          </p:nvPr>
        </p:nvSpPr>
        <p:spPr>
          <a:xfrm>
            <a:off x="8119110" y="1054100"/>
            <a:ext cx="2037715" cy="275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视频号搜索</a:t>
            </a:r>
            <a:r>
              <a:rPr lang="en-US" altLang="zh-CN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数字建筑网</a:t>
            </a:r>
            <a:r>
              <a:rPr lang="en-US" altLang="zh-CN" sz="12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1200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 descr="白色logo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rcRect b="21696"/>
          <a:stretch>
            <a:fillRect/>
          </a:stretch>
        </p:blipFill>
        <p:spPr>
          <a:xfrm>
            <a:off x="1755775" y="1581150"/>
            <a:ext cx="2426970" cy="42164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20990" y="1580515"/>
            <a:ext cx="2411730" cy="421703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4"/>
          <a:srcRect l="356" r="-356" b="20261"/>
          <a:stretch>
            <a:fillRect/>
          </a:stretch>
        </p:blipFill>
        <p:spPr>
          <a:xfrm>
            <a:off x="4848225" y="1580515"/>
            <a:ext cx="2496185" cy="422084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36490" y="2244090"/>
            <a:ext cx="562610" cy="52324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468630" y="175895"/>
            <a:ext cx="9632950" cy="45847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两大官方平台信息展示</a:t>
            </a:r>
            <a:r>
              <a:rPr lang="en-US" altLang="zh-CN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FFC000"/>
                </a:solidFill>
                <a:latin typeface="汉仪旗黑-50简" charset="0"/>
                <a:cs typeface="汉仪旗黑-50简" charset="0"/>
                <a:sym typeface="+mn-ea"/>
              </a:rPr>
              <a:t>为陕西航诚实业带来更多浏览量</a:t>
            </a:r>
            <a:endParaRPr lang="zh-CN" altLang="en-US" sz="2400" b="1" dirty="0">
              <a:solidFill>
                <a:srgbClr val="FFC000"/>
              </a:solidFill>
              <a:latin typeface="汉仪旗黑-50简" charset="0"/>
              <a:cs typeface="汉仪旗黑-50简" charset="0"/>
              <a:sym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2"/>
            </p:custDataLst>
          </p:nvPr>
        </p:nvSpPr>
        <p:spPr>
          <a:xfrm>
            <a:off x="272415" y="4225885"/>
            <a:ext cx="1088390" cy="408146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企查查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3"/>
            </p:custDataLst>
          </p:nvPr>
        </p:nvSpPr>
        <p:spPr>
          <a:xfrm>
            <a:off x="290830" y="1252369"/>
            <a:ext cx="1069340" cy="407768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天眼查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白色logo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32415" y="111760"/>
            <a:ext cx="1641475" cy="368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8430" y="4086860"/>
            <a:ext cx="7317105" cy="23437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7320" y="1141730"/>
            <a:ext cx="7298690" cy="2343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6845" y="1748155"/>
            <a:ext cx="2894965" cy="405384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9683750" y="1141797"/>
            <a:ext cx="1473200" cy="408172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p>
            <a:pPr algn="ctr"/>
            <a:r>
              <a:rPr lang="zh-CN" altLang="en-US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认证证书</a:t>
            </a:r>
            <a:endParaRPr lang="zh-CN" altLang="en-US" b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4*i*1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5*i*1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1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1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5*i*1"/>
  <p:tag name="KSO_WM_UNIT_LAYERLEVEL" val="1"/>
  <p:tag name="KSO_WM_TAG_VERSION" val="1.0"/>
  <p:tag name="KSO_WM_BEAUTIFY_FLAG" val="#wm#"/>
  <p:tag name="KSO_WM_SLIDE_BACKGROUND_TYPE" val="bottomTop"/>
  <p:tag name="KSO_WM_SLIDE_BK_DARK_LIGHT" val="1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7*i*1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1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1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8*i*1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1859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1859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TEMPLATE_SUBCATEGORY" val="0"/>
  <p:tag name="KSO_WM_TEMPLATE_THUMBS_INDEX" val="1、6、7、8、9、10、11、12、13、15"/>
  <p:tag name="KSO_WM_TAG_VERSION" val="1.0"/>
  <p:tag name="KSO_WM_BEAUTIFY_FLAG" val="#wm#"/>
  <p:tag name="KSO_WM_TEMPLATE_CATEGORY" val="custom"/>
  <p:tag name="KSO_WM_TEMPLATE_INDEX" val="20201859"/>
  <p:tag name="KSO_WM_TEMPLATE_MASTER_TYPE" val="1"/>
  <p:tag name="KSO_WM_TEMPLATE_COLOR_TYPE" val="1"/>
  <p:tag name="KSO_WM_TEMPLATE_MASTER_THUMB_INDEX" val="18"/>
  <p:tag name="KSO_WM_UNIT_SHOW_EDIT_AREA_INDICATION" val="0"/>
</p:tagLst>
</file>

<file path=ppt/tags/tag145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5*i*1"/>
  <p:tag name="KSO_WM_BEAUTIFY_FLAG" val="#wm#"/>
  <p:tag name="KSO_WM_TAG_VERSION" val="1.0"/>
  <p:tag name="KSO_WM_CHIP_GROUPID" val="62398c3be1884268e2d1465e"/>
  <p:tag name="KSO_WM_CHIP_XID" val="623990efe1884268e2d16069"/>
  <p:tag name="KSO_WM_UNIT_DEC_AREA_ID" val="8ffe751c5def4dbba627f1818556bea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ee5c49fdda4d388c3a72ca305697ee"/>
</p:tagLst>
</file>

<file path=ppt/tags/tag146.xml><?xml version="1.0" encoding="utf-8"?>
<p:tagLst xmlns:p="http://schemas.openxmlformats.org/presentationml/2006/main">
  <p:tag name="KSO_WM_UNIT_SUBTYPE" val="u"/>
  <p:tag name="KSO_WM_TEMPLATE_CATEGORY" val="chip"/>
  <p:tag name="KSO_WM_TEMPLATE_INDEX" val="20222204"/>
  <p:tag name="KSO_WM_UNIT_TYPE" val="i"/>
  <p:tag name="KSO_WM_UNIT_INDEX" val="1"/>
  <p:tag name="KSO_WM_UNIT_ID" val="chip20222204_6*i*1"/>
  <p:tag name="KSO_WM_BEAUTIFY_FLAG" val="#wm#"/>
  <p:tag name="KSO_WM_TAG_VERSION" val="1.0"/>
  <p:tag name="KSO_WM_CHIP_GROUPID" val="62398c3be1884268e2d1465e"/>
  <p:tag name="KSO_WM_CHIP_XID" val="623990efe1884268e2d16034"/>
  <p:tag name="KSO_WM_UNIT_DEC_AREA_ID" val="9934de5eb9094a819dcacb99fb169e96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bc88a2325a649a8a41d46ae507d621b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DEFAULT_FONT" val="18;22;2"/>
  <p:tag name="KSO_WM_UNIT_BLOCK" val="0"/>
  <p:tag name="KSO_WM_UNIT_DEC_AREA_ID" val="0d7025c8a83843fdb2ec01576c1a6d0b"/>
  <p:tag name="KSO_WM_UNIT_ISCONTENTSTITLE" val="0"/>
  <p:tag name="KSO_WM_UNIT_ISNUMDGMTITLE" val="0"/>
  <p:tag name="KSO_WM_UNIT_PRESET_TEXT" val="单击此处添加副标题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2204_1*b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  <p:tag name="KSO_WM_TEMPLATE_ASSEMBLE_XID" val="62442668108f36499ff01990"/>
  <p:tag name="KSO_WM_TEMPLATE_ASSEMBLE_GROUPID" val="62398c3be1884268e2d1465e"/>
</p:tagLst>
</file>

<file path=ppt/tags/tag151.xml><?xml version="1.0" encoding="utf-8"?>
<p:tagLst xmlns:p="http://schemas.openxmlformats.org/presentationml/2006/main">
  <p:tag name="KSO_WM_UNIT_DEFAULT_FONT" val="60;66;2"/>
  <p:tag name="KSO_WM_UNIT_BLOCK" val="0"/>
  <p:tag name="KSO_WM_UNIT_DEC_AREA_ID" val="25d721210b0143f09237c924751bea0e"/>
  <p:tag name="KSO_WM_UNIT_ISCONTENTSTITLE" val="0"/>
  <p:tag name="KSO_WM_UNIT_ISNUMDGMTITLE" val="0"/>
  <p:tag name="KSO_WM_UNIT_PRESET_TEXT" val="智能产品介绍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  <p:tag name="KSO_WM_TEMPLATE_ASSEMBLE_XID" val="62442668108f36499ff01990"/>
  <p:tag name="KSO_WM_TEMPLATE_ASSEMBLE_GROUPID" val="62398c3be1884268e2d1465e"/>
</p:tagLst>
</file>

<file path=ppt/tags/tag152.xml><?xml version="1.0" encoding="utf-8"?>
<p:tagLst xmlns:p="http://schemas.openxmlformats.org/presentationml/2006/main">
  <p:tag name="KSO_WM_UNIT_DEFAULT_FONT" val="16;17;1"/>
  <p:tag name="KSO_WM_UNIT_BLOCK" val="0"/>
  <p:tag name="KSO_WM_UNIT_DEC_AREA_ID" val="77d4d3465b1545e78cfbebf9d073f88d"/>
  <p:tag name="KSO_WM_UNIT_SUBTYPE" val="a"/>
  <p:tag name="KSO_WM_UNIT_PRESET_TEXT" val="演讲人姓名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  <p:tag name="KSO_WM_TEMPLATE_ASSEMBLE_XID" val="62442668108f36499ff01990"/>
  <p:tag name="KSO_WM_TEMPLATE_ASSEMBLE_GROUPID" val="62398c3be1884268e2d1465e"/>
</p:tagLst>
</file>

<file path=ppt/tags/tag153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9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7*i*1"/>
  <p:tag name="KSO_WM_BEAUTIFY_FLAG" val="#wm#"/>
  <p:tag name="KSO_WM_TAG_VERSION" val="1.0"/>
  <p:tag name="KSO_WM_CHIP_GROUPID" val="62398c3be1884268e2d1465e"/>
  <p:tag name="KSO_WM_CHIP_XID" val="623990efe1884268e2d15ee7"/>
  <p:tag name="KSO_WM_UNIT_DEC_AREA_ID" val="12818aa0b1d1436fbbce2124e3e9fbb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35758420d5f463f945e5ba9f053ddf5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SUBTYPE" val="r"/>
  <p:tag name="KSO_WM_TEMPLATE_CATEGORY" val="chip"/>
  <p:tag name="KSO_WM_TEMPLATE_INDEX" val="20222204"/>
  <p:tag name="KSO_WM_UNIT_TYPE" val="i"/>
  <p:tag name="KSO_WM_UNIT_INDEX" val="1"/>
  <p:tag name="KSO_WM_UNIT_ID" val="chip20222204_9*i*1"/>
  <p:tag name="KSO_WM_BEAUTIFY_FLAG" val="#wm#"/>
  <p:tag name="KSO_WM_TAG_VERSION" val="1.0"/>
  <p:tag name="KSO_WM_CHIP_GROUPID" val="62398c3be1884268e2d1465e"/>
  <p:tag name="KSO_WM_CHIP_XID" val="623990efe1884268e2d15e8f"/>
  <p:tag name="KSO_WM_UNIT_DEC_AREA_ID" val="a043bb070c2d41d98fb93c9aee6c87a9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a73b620d81b647bca91ff73922083e6c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22204_8*i*1"/>
  <p:tag name="KSO_WM_TEMPLATE_CATEGORY" val="chip"/>
  <p:tag name="KSO_WM_TEMPLATE_INDEX" val="20222204"/>
  <p:tag name="KSO_WM_UNIT_LAYERLEVEL" val="1"/>
  <p:tag name="KSO_WM_TAG_VERSION" val="1.0"/>
  <p:tag name="KSO_WM_BEAUTIFY_FLAG" val="#wm#"/>
  <p:tag name="KSO_WM_UNIT_SUBTYPE" val="v"/>
  <p:tag name="KSO_WM_UNIT_TYPE" val="i"/>
  <p:tag name="KSO_WM_UNIT_INDEX" val="1"/>
  <p:tag name="KSO_WM_CHIP_GROUPID" val="62398c3be1884268e2d1465e"/>
  <p:tag name="KSO_WM_CHIP_XID" val="623990efe1884268e2d15f34"/>
  <p:tag name="KSO_WM_UNIT_DEC_AREA_ID" val="65b9f5657e514fdf829b5140ac2cc920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d4d6d5c16da4cfb9b7195059487db53"/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65.xml><?xml version="1.0" encoding="utf-8"?>
<p:tagLst xmlns:p="http://schemas.openxmlformats.org/presentationml/2006/main">
  <p:tag name="KSO_WM_UNIT_BLOCK" val="0"/>
  <p:tag name="KSO_WM_UNIT_DEC_AREA_ID" val="d7b148c5b14c4af5be1070ae3651192d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2204_1*i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e05f656c5b5f57912a92a"/>
  <p:tag name="KSO_WM_CHIP_XID" val="619e05f656c5b5f57912a927"/>
  <p:tag name="KSO_WM_CHIP_FILLAREA_FILL_RULE" val="{&quot;fill_align&quot;:&quot;lm&quot;,&quot;fill_mode&quot;:&quot;fix&quot;,&quot;sacle_strategy&quot;:&quot;smart&quot;}"/>
  <p:tag name="KSO_WM_UNIT_DEC_SUPPORTCHANGEPIC" val="0"/>
  <p:tag name="KSO_WM_UNIT_DEC_CHANGEPICRESERVED" val="0"/>
  <p:tag name="KSO_WM_ASSEMBLE_CHIP_INDEX" val="c04dd979d46c49eeb142774d8315e783"/>
  <p:tag name="KSO_WM_UNIT_LINE_FORE_SCHEMECOLOR_INDEX_BRIGHTNESS" val="0"/>
  <p:tag name="KSO_WM_UNIT_LINE_FORE_SCHEMECOLOR_INDEX" val="5"/>
  <p:tag name="KSO_WM_UNIT_LINE_FILL_TYPE" val="2"/>
  <p:tag name="KSO_WM_TEMPLATE_ASSEMBLE_XID" val="62442668108f36499ff019d6"/>
  <p:tag name="KSO_WM_TEMPLATE_ASSEMBLE_GROUPID" val="62398c3be1884268e2d1465e"/>
</p:tagLst>
</file>

<file path=ppt/tags/tag166.xml><?xml version="1.0" encoding="utf-8"?>
<p:tagLst xmlns:p="http://schemas.openxmlformats.org/presentationml/2006/main">
  <p:tag name="KSO_WM_UNIT_DEFAULT_FONT" val="28;32;2"/>
  <p:tag name="KSO_WM_UNIT_BLOCK" val="0"/>
  <p:tag name="KSO_WM_UNIT_DEC_AREA_ID" val="7a15ed87551c4ce18c108fbb8b18977b"/>
  <p:tag name="KSO_WM_UNIT_ISCONTENTSTITLE" val="0"/>
  <p:tag name="KSO_WM_UNIT_ISNUMDGMTITLE" val="0"/>
  <p:tag name="KSO_WM_UNIT_PRESET_TEXT" val="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e05f656c5b5f57912a92a"/>
  <p:tag name="KSO_WM_CHIP_XID" val="619e05f656c5b5f57912a927"/>
  <p:tag name="KSO_WM_CHIP_FILLAREA_FILL_RULE" val="{&quot;fill_align&quot;:&quot;lm&quot;,&quot;fill_mode&quot;:&quot;fix&quot;,&quot;sacle_strategy&quot;:&quot;smart&quot;}"/>
  <p:tag name="KSO_WM_ASSEMBLE_CHIP_INDEX" val="c04dd979d46c49eeb142774d8315e783"/>
  <p:tag name="KSO_WM_TEMPLATE_ASSEMBLE_XID" val="62442668108f36499ff019d6"/>
  <p:tag name="KSO_WM_TEMPLATE_ASSEMBLE_GROUPID" val="62398c3be1884268e2d1465e"/>
</p:tagLst>
</file>

<file path=ppt/tags/tag167.xml><?xml version="1.0" encoding="utf-8"?>
<p:tagLst xmlns:p="http://schemas.openxmlformats.org/presentationml/2006/main">
  <p:tag name="KSO_WM_UNIT_DEFAULT_FONT" val="14;16;2"/>
  <p:tag name="KSO_WM_UNIT_BLOCK" val="0"/>
  <p:tag name="KSO_WM_UNIT_DEC_AREA_ID" val="a40afd84340f4053b22597be88a40099"/>
  <p:tag name="KSO_WM_UNIT_SUBTYPE" val="a"/>
  <p:tag name="KSO_WM_UNIT_PRESET_TEXT" val="点击此处添加正文，文字是您思想的提炼，为了演示发布的良好效果，请言简意赅地阐述您的观点。"/>
  <p:tag name="KSO_WM_UNIT_NOCLEAR" val="0"/>
  <p:tag name="KSO_WM_UNIT_VALUE" val="6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e05f656c5b5f57912a92a"/>
  <p:tag name="KSO_WM_CHIP_XID" val="619e05f656c5b5f57912a927"/>
  <p:tag name="KSO_WM_CHIP_FILLAREA_FILL_RULE" val="{&quot;fill_align&quot;:&quot;lm&quot;,&quot;fill_mode&quot;:&quot;fix&quot;,&quot;sacle_strategy&quot;:&quot;smart&quot;}"/>
  <p:tag name="KSO_WM_ASSEMBLE_CHIP_INDEX" val="c04dd979d46c49eeb142774d8315e783"/>
  <p:tag name="KSO_WM_TEMPLATE_ASSEMBLE_XID" val="62442668108f36499ff019d6"/>
  <p:tag name="KSO_WM_TEMPLATE_ASSEMBLE_GROUPID" val="62398c3be1884268e2d1465e"/>
</p:tagLst>
</file>

<file path=ppt/tags/tag16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5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4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1*i*1"/>
  <p:tag name="KSO_WM_BEAUTIFY_FLAG" val="#wm#"/>
  <p:tag name="KSO_WM_TAG_VERSION" val="1.0"/>
  <p:tag name="KSO_WM_CHIP_GROUPID" val="62398c3be1884268e2d1465e"/>
  <p:tag name="KSO_WM_CHIP_XID" val="623990efe1884268e2d15cd2"/>
  <p:tag name="KSO_WM_UNIT_DEC_AREA_ID" val="aa1f669d1ef64233bc91ab8ad28ac6ed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420c75c68af42c5ae27f20af6c00173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2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9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5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SUBTYPE" val="r"/>
  <p:tag name="KSO_WM_TEMPLATE_CATEGORY" val="chip"/>
  <p:tag name="KSO_WM_TEMPLATE_INDEX" val="20222204"/>
  <p:tag name="KSO_WM_UNIT_TYPE" val="i"/>
  <p:tag name="KSO_WM_UNIT_INDEX" val="1"/>
  <p:tag name="KSO_WM_UNIT_ID" val="chip20222204_2*i*1"/>
  <p:tag name="KSO_WM_BEAUTIFY_FLAG" val="#wm#"/>
  <p:tag name="KSO_WM_TAG_VERSION" val="1.0"/>
  <p:tag name="KSO_WM_CHIP_GROUPID" val="62398c3be1884268e2d1465e"/>
  <p:tag name="KSO_WM_CHIP_XID" val="623990efe1884268e2d15e0b"/>
  <p:tag name="KSO_WM_UNIT_DEC_AREA_ID" val="ec53ab4f03fb4e82b86e693de0d3855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01f00971f674cc8a816fc4c2a0b23ca"/>
</p:tagLst>
</file>

<file path=ppt/tags/tag211.xml><?xml version="1.0" encoding="utf-8"?>
<p:tagLst xmlns:p="http://schemas.openxmlformats.org/presentationml/2006/main">
  <p:tag name="KSO_WM_UNIT_SUBTYPE" val="w"/>
  <p:tag name="KSO_WM_TEMPLATE_CATEGORY" val="chip"/>
  <p:tag name="KSO_WM_TEMPLATE_INDEX" val="20222204"/>
  <p:tag name="KSO_WM_UNIT_TYPE" val="i"/>
  <p:tag name="KSO_WM_UNIT_INDEX" val="1"/>
  <p:tag name="KSO_WM_UNIT_ID" val="chip20222204_3*i*1"/>
  <p:tag name="KSO_WM_BEAUTIFY_FLAG" val="#wm#"/>
  <p:tag name="KSO_WM_TAG_VERSION" val="1.0"/>
  <p:tag name="KSO_WM_CHIP_GROUPID" val="62398c3be1884268e2d1465e"/>
  <p:tag name="KSO_WM_CHIP_XID" val="623990efe1884268e2d15e0a"/>
  <p:tag name="KSO_WM_UNIT_DEC_AREA_ID" val="3d629852ad89499ca25a7d9d80f58b5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cb77c7b757ba4ca5aab5819d56a29632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58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2204_1*b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20;24;2"/>
  <p:tag name="KSO_WM_UNIT_BLOCK" val="0"/>
  <p:tag name="KSO_WM_UNIT_DEC_AREA_ID" val="84c7d0b8ea3e4e26beada918227378fa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TEMPLATE_ASSEMBLE_XID" val="62442669108f36499ff01c25"/>
  <p:tag name="KSO_WM_TEMPLATE_ASSEMBLE_GROUPID" val="62398c3be1884268e2d1465e"/>
</p:tagLst>
</file>

<file path=ppt/tags/tag216.xml><?xml version="1.0" encoding="utf-8"?>
<p:tagLst xmlns:p="http://schemas.openxmlformats.org/presentationml/2006/main">
  <p:tag name="KSO_WM_UNIT_ISCONTENTSTITLE" val="0"/>
  <p:tag name="KSO_WM_UNIT_ISNUMDGMTITLE" val="0"/>
  <p:tag name="KSO_WM_UNIT_PRESET_TEXT" val="THANK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66;96;2"/>
  <p:tag name="KSO_WM_UNIT_BLOCK" val="0"/>
  <p:tag name="KSO_WM_UNIT_DEC_AREA_ID" val="be86c9c87e0a4a73a3dd1cb53cbd88ee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TEMPLATE_ASSEMBLE_XID" val="62442669108f36499ff01c25"/>
  <p:tag name="KSO_WM_TEMPLATE_ASSEMBLE_GROUPID" val="62398c3be1884268e2d1465e"/>
</p:tagLst>
</file>

<file path=ppt/tags/tag217.xml><?xml version="1.0" encoding="utf-8"?>
<p:tagLst xmlns:p="http://schemas.openxmlformats.org/presentationml/2006/main">
  <p:tag name="KSO_WM_UNIT_SUBTYPE" val="b"/>
  <p:tag name="KSO_WM_UNIT_PRESET_TEXT" val="演讲人姓名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20;24;2"/>
  <p:tag name="KSO_WM_UNIT_BLOCK" val="0"/>
  <p:tag name="KSO_WM_UNIT_DEC_AREA_ID" val="d588cfd5dbd44dc3997d585dbf4bf9bc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TEMPLATE_ASSEMBLE_XID" val="62442669108f36499ff01c25"/>
  <p:tag name="KSO_WM_TEMPLATE_ASSEMBLE_GROUPID" val="62398c3be1884268e2d1465e"/>
</p:tagLst>
</file>

<file path=ppt/tags/tag21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  <p:tag name="KSO_WM_SLIDE_BACKGROUND_TYPE" val="general"/>
  <p:tag name="WM_BEAUTIFY_SHAPE_IDENTITY" val="{43befc16-c77e-4229-ae63-02276bb16567}"/>
</p:tagLst>
</file>

<file path=ppt/tags/tag219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22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22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223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251ea7fbd583408891524671a85dff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3ebc46bb9c941b598c1fe586f48459f"/>
  <p:tag name="KSO_WM_SLIDE_BACKGROUND_TYPE" val="frame"/>
</p:tagLst>
</file>

<file path=ppt/tags/tag22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0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530"/>
  <p:tag name="KSO_WM_CHIP_GROUPID" val="61837baba6a891b1f9db06a8"/>
  <p:tag name="KSO_WM_CHIP_XID" val="618b7b1e18adb49c6c1f2944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2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22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22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a9da8148613248e1b1dcbe927b03f8a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d58821eb7e4515899b933c0850d5f7"/>
  <p:tag name="KSO_WM_SLIDE_BACKGROUND_TYPE" val="leftRight"/>
</p:tagLst>
</file>

<file path=ppt/tags/tag231.xml><?xml version="1.0" encoding="utf-8"?>
<p:tagLst xmlns:p="http://schemas.openxmlformats.org/presentationml/2006/main">
  <p:tag name="KSO_WM_UNIT_VALUE" val="1909*33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bg20220670_3*d*1"/>
  <p:tag name="KSO_WM_TEMPLATE_CATEGORY" val="bg"/>
  <p:tag name="KSO_WM_TEMPLATE_INDEX" val="20220670"/>
  <p:tag name="KSO_WM_UNIT_LAYERLEVEL" val="1"/>
  <p:tag name="KSO_WM_TAG_VERSION" val="1.0"/>
  <p:tag name="KSO_WM_BEAUTIFY_FLAG" val="#wm#"/>
  <p:tag name="KSO_WM_CHIP_FILLAREA_TYPE" val="decfill"/>
  <p:tag name="KSO_WM_CHIP_GROUPID" val="61835888a6a891b1f9db064a"/>
  <p:tag name="KSO_WM_CHIP_XID" val="618b7a2d18adb49c6c1f28fd"/>
  <p:tag name="KSO_WM_SLIDE_BACKGROUND_TYPE" val="leftRight"/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670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670"/>
  <p:tag name="KSO_WM_CHIP_GROUPID" val="61835888a6a891b1f9db064a"/>
  <p:tag name="KSO_WM_CHIP_XID" val="618b7a2d18adb49c6c1f28fd"/>
  <p:tag name="KSO_WM_UNIT_TEXT_FILL_FORE_SCHEMECOLOR_INDEX_BRIGHTNESS" val="0"/>
  <p:tag name="KSO_WM_UNIT_TEXT_FILL_FORE_SCHEMECOLOR_INDEX" val="2"/>
  <p:tag name="KSO_WM_UNIT_TEXT_FILL_TYPE" val="1"/>
</p:tagLst>
</file>

<file path=ppt/tags/tag23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3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23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23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23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0ae953c784d34acabf4d0c984748db2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f2080ad3dfc4f40a0541f823ccd26e0"/>
  <p:tag name="KSO_WM_SLIDE_BACKGROUND_TYPE" val="topBottom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29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29"/>
  <p:tag name="KSO_WM_CHIP_GROUPID" val="618359f9a6a891b1f9db065d"/>
  <p:tag name="KSO_WM_CHIP_XID" val="618b78ee18adb49c6c1f28f3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4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24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24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24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74e4430b1c574a20a6f071e3decfea2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3ed4598f5524c469fcfeccac54d7223"/>
  <p:tag name="KSO_WM_SLIDE_BACKGROUND_TYPE" val="bottomTop"/>
</p:tagLst>
</file>

<file path=ppt/tags/tag24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29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29"/>
  <p:tag name="KSO_WM_CHIP_GROUPID" val="618359f9a6a891b1f9db065d"/>
  <p:tag name="KSO_WM_CHIP_XID" val="618b78ee18adb49c6c1f28f4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4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25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25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25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d7dc17793cb47c3b448c42525668cf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fcf779ac76410e98d15571f7a03fea"/>
  <p:tag name="KSO_WM_SLIDE_BACKGROUND_TYPE" val="navigation"/>
</p:tagLst>
</file>

<file path=ppt/tags/tag25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29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29"/>
  <p:tag name="KSO_WM_CHIP_GROUPID" val="618359f9a6a891b1f9db065d"/>
  <p:tag name="KSO_WM_CHIP_XID" val="618b78ee18adb49c6c1f28f5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5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25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26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825fcfbea3134acebd8d44048839f7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4b6c7c8c70443d88898cc11e5c5f860"/>
  <p:tag name="KSO_WM_SLIDE_BACKGROUND_TYPE" val="belt"/>
</p:tagLst>
</file>

<file path=ppt/tags/tag26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0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0"/>
  <p:tag name="KSO_WM_CHIP_GROUPID" val="61837baba6a891b1f9db06a8"/>
  <p:tag name="KSO_WM_CHIP_XID" val="618b7b1e18adb49c6c1f294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6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26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27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2204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2204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2204"/>
  <p:tag name="KSO_WM_CHIP_COLORING" val="1"/>
</p:tagLst>
</file>

<file path=ppt/tags/tag27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5*i*1"/>
  <p:tag name="KSO_WM_BEAUTIFY_FLAG" val="#wm#"/>
  <p:tag name="KSO_WM_TAG_VERSION" val="1.0"/>
  <p:tag name="KSO_WM_CHIP_GROUPID" val="62398c3be1884268e2d1465e"/>
  <p:tag name="KSO_WM_CHIP_XID" val="623990efe1884268e2d16069"/>
  <p:tag name="KSO_WM_UNIT_DEC_AREA_ID" val="8ffe751c5def4dbba627f1818556bea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ee5c49fdda4d388c3a72ca305697ee"/>
</p:tagLst>
</file>

<file path=ppt/tags/tag279.xml><?xml version="1.0" encoding="utf-8"?>
<p:tagLst xmlns:p="http://schemas.openxmlformats.org/presentationml/2006/main">
  <p:tag name="KSO_WM_UNIT_SUBTYPE" val="u"/>
  <p:tag name="KSO_WM_TEMPLATE_CATEGORY" val="chip"/>
  <p:tag name="KSO_WM_TEMPLATE_INDEX" val="20222204"/>
  <p:tag name="KSO_WM_UNIT_TYPE" val="i"/>
  <p:tag name="KSO_WM_UNIT_INDEX" val="1"/>
  <p:tag name="KSO_WM_UNIT_ID" val="chip20222204_6*i*1"/>
  <p:tag name="KSO_WM_BEAUTIFY_FLAG" val="#wm#"/>
  <p:tag name="KSO_WM_TAG_VERSION" val="1.0"/>
  <p:tag name="KSO_WM_CHIP_GROUPID" val="62398c3be1884268e2d1465e"/>
  <p:tag name="KSO_WM_CHIP_XID" val="623990efe1884268e2d16034"/>
  <p:tag name="KSO_WM_UNIT_DEC_AREA_ID" val="9934de5eb9094a819dcacb99fb169e96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bc88a2325a649a8a41d46ae507d621b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3.xml><?xml version="1.0" encoding="utf-8"?>
<p:tagLst xmlns:p="http://schemas.openxmlformats.org/presentationml/2006/main">
  <p:tag name="KSO_WM_UNIT_DEFAULT_FONT" val="18;22;2"/>
  <p:tag name="KSO_WM_UNIT_BLOCK" val="0"/>
  <p:tag name="KSO_WM_UNIT_DEC_AREA_ID" val="0d7025c8a83843fdb2ec01576c1a6d0b"/>
  <p:tag name="KSO_WM_UNIT_ISCONTENTSTITLE" val="0"/>
  <p:tag name="KSO_WM_UNIT_ISNUMDGMTITLE" val="0"/>
  <p:tag name="KSO_WM_UNIT_PRESET_TEXT" val="单击此处添加副标题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2204_1*b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  <p:tag name="KSO_WM_TEMPLATE_ASSEMBLE_XID" val="62442668108f36499ff01990"/>
  <p:tag name="KSO_WM_TEMPLATE_ASSEMBLE_GROUPID" val="62398c3be1884268e2d1465e"/>
</p:tagLst>
</file>

<file path=ppt/tags/tag284.xml><?xml version="1.0" encoding="utf-8"?>
<p:tagLst xmlns:p="http://schemas.openxmlformats.org/presentationml/2006/main">
  <p:tag name="KSO_WM_UNIT_DEFAULT_FONT" val="60;66;2"/>
  <p:tag name="KSO_WM_UNIT_BLOCK" val="0"/>
  <p:tag name="KSO_WM_UNIT_DEC_AREA_ID" val="25d721210b0143f09237c924751bea0e"/>
  <p:tag name="KSO_WM_UNIT_ISCONTENTSTITLE" val="0"/>
  <p:tag name="KSO_WM_UNIT_ISNUMDGMTITLE" val="0"/>
  <p:tag name="KSO_WM_UNIT_PRESET_TEXT" val="智能产品介绍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  <p:tag name="KSO_WM_TEMPLATE_ASSEMBLE_XID" val="62442668108f36499ff01990"/>
  <p:tag name="KSO_WM_TEMPLATE_ASSEMBLE_GROUPID" val="62398c3be1884268e2d1465e"/>
</p:tagLst>
</file>

<file path=ppt/tags/tag285.xml><?xml version="1.0" encoding="utf-8"?>
<p:tagLst xmlns:p="http://schemas.openxmlformats.org/presentationml/2006/main">
  <p:tag name="KSO_WM_UNIT_DEFAULT_FONT" val="16;17;1"/>
  <p:tag name="KSO_WM_UNIT_BLOCK" val="0"/>
  <p:tag name="KSO_WM_UNIT_DEC_AREA_ID" val="77d4d3465b1545e78cfbebf9d073f88d"/>
  <p:tag name="KSO_WM_UNIT_SUBTYPE" val="a"/>
  <p:tag name="KSO_WM_UNIT_PRESET_TEXT" val="演讲人姓名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  <p:tag name="KSO_WM_TEMPLATE_ASSEMBLE_XID" val="62442668108f36499ff01990"/>
  <p:tag name="KSO_WM_TEMPLATE_ASSEMBLE_GROUPID" val="62398c3be1884268e2d1465e"/>
</p:tagLst>
</file>

<file path=ppt/tags/tag286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2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7*i*1"/>
  <p:tag name="KSO_WM_BEAUTIFY_FLAG" val="#wm#"/>
  <p:tag name="KSO_WM_TAG_VERSION" val="1.0"/>
  <p:tag name="KSO_WM_CHIP_GROUPID" val="62398c3be1884268e2d1465e"/>
  <p:tag name="KSO_WM_CHIP_XID" val="623990efe1884268e2d15ee7"/>
  <p:tag name="KSO_WM_UNIT_DEC_AREA_ID" val="12818aa0b1d1436fbbce2124e3e9fbb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35758420d5f463f945e5ba9f053ddf5"/>
</p:tagLst>
</file>

<file path=ppt/tags/tag293.xml><?xml version="1.0" encoding="utf-8"?>
<p:tagLst xmlns:p="http://schemas.openxmlformats.org/presentationml/2006/main">
  <p:tag name="KSO_WM_UNIT_SUBTYPE" val="r"/>
  <p:tag name="KSO_WM_TEMPLATE_CATEGORY" val="chip"/>
  <p:tag name="KSO_WM_TEMPLATE_INDEX" val="20222204"/>
  <p:tag name="KSO_WM_UNIT_TYPE" val="i"/>
  <p:tag name="KSO_WM_UNIT_INDEX" val="1"/>
  <p:tag name="KSO_WM_UNIT_ID" val="chip20222204_9*i*1"/>
  <p:tag name="KSO_WM_BEAUTIFY_FLAG" val="#wm#"/>
  <p:tag name="KSO_WM_TAG_VERSION" val="1.0"/>
  <p:tag name="KSO_WM_CHIP_GROUPID" val="62398c3be1884268e2d1465e"/>
  <p:tag name="KSO_WM_CHIP_XID" val="623990efe1884268e2d15e8f"/>
  <p:tag name="KSO_WM_UNIT_DEC_AREA_ID" val="a043bb070c2d41d98fb93c9aee6c87a9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a73b620d81b647bca91ff73922083e6c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22204_8*i*1"/>
  <p:tag name="KSO_WM_TEMPLATE_CATEGORY" val="chip"/>
  <p:tag name="KSO_WM_TEMPLATE_INDEX" val="20222204"/>
  <p:tag name="KSO_WM_UNIT_LAYERLEVEL" val="1"/>
  <p:tag name="KSO_WM_TAG_VERSION" val="1.0"/>
  <p:tag name="KSO_WM_BEAUTIFY_FLAG" val="#wm#"/>
  <p:tag name="KSO_WM_UNIT_SUBTYPE" val="v"/>
  <p:tag name="KSO_WM_UNIT_TYPE" val="i"/>
  <p:tag name="KSO_WM_UNIT_INDEX" val="1"/>
  <p:tag name="KSO_WM_CHIP_GROUPID" val="62398c3be1884268e2d1465e"/>
  <p:tag name="KSO_WM_CHIP_XID" val="623990efe1884268e2d15f34"/>
  <p:tag name="KSO_WM_UNIT_DEC_AREA_ID" val="65b9f5657e514fdf829b5140ac2cc920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d4d6d5c16da4cfb9b7195059487db53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8.xml><?xml version="1.0" encoding="utf-8"?>
<p:tagLst xmlns:p="http://schemas.openxmlformats.org/presentationml/2006/main">
  <p:tag name="KSO_WM_UNIT_BLOCK" val="0"/>
  <p:tag name="KSO_WM_UNIT_DEC_AREA_ID" val="d7b148c5b14c4af5be1070ae3651192d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2204_1*i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e05f656c5b5f57912a92a"/>
  <p:tag name="KSO_WM_CHIP_XID" val="619e05f656c5b5f57912a927"/>
  <p:tag name="KSO_WM_CHIP_FILLAREA_FILL_RULE" val="{&quot;fill_align&quot;:&quot;lm&quot;,&quot;fill_mode&quot;:&quot;fix&quot;,&quot;sacle_strategy&quot;:&quot;smart&quot;}"/>
  <p:tag name="KSO_WM_UNIT_DEC_SUPPORTCHANGEPIC" val="0"/>
  <p:tag name="KSO_WM_UNIT_DEC_CHANGEPICRESERVED" val="0"/>
  <p:tag name="KSO_WM_ASSEMBLE_CHIP_INDEX" val="c04dd979d46c49eeb142774d8315e783"/>
  <p:tag name="KSO_WM_UNIT_LINE_FORE_SCHEMECOLOR_INDEX_BRIGHTNESS" val="0"/>
  <p:tag name="KSO_WM_UNIT_LINE_FORE_SCHEMECOLOR_INDEX" val="5"/>
  <p:tag name="KSO_WM_UNIT_LINE_FILL_TYPE" val="2"/>
  <p:tag name="KSO_WM_TEMPLATE_ASSEMBLE_XID" val="62442668108f36499ff019d6"/>
  <p:tag name="KSO_WM_TEMPLATE_ASSEMBLE_GROUPID" val="62398c3be1884268e2d1465e"/>
</p:tagLst>
</file>

<file path=ppt/tags/tag299.xml><?xml version="1.0" encoding="utf-8"?>
<p:tagLst xmlns:p="http://schemas.openxmlformats.org/presentationml/2006/main">
  <p:tag name="KSO_WM_UNIT_DEFAULT_FONT" val="28;32;2"/>
  <p:tag name="KSO_WM_UNIT_BLOCK" val="0"/>
  <p:tag name="KSO_WM_UNIT_DEC_AREA_ID" val="7a15ed87551c4ce18c108fbb8b18977b"/>
  <p:tag name="KSO_WM_UNIT_ISCONTENTSTITLE" val="0"/>
  <p:tag name="KSO_WM_UNIT_ISNUMDGMTITLE" val="0"/>
  <p:tag name="KSO_WM_UNIT_PRESET_TEXT" val="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e05f656c5b5f57912a92a"/>
  <p:tag name="KSO_WM_CHIP_XID" val="619e05f656c5b5f57912a927"/>
  <p:tag name="KSO_WM_CHIP_FILLAREA_FILL_RULE" val="{&quot;fill_align&quot;:&quot;lm&quot;,&quot;fill_mode&quot;:&quot;fix&quot;,&quot;sacle_strategy&quot;:&quot;smart&quot;}"/>
  <p:tag name="KSO_WM_ASSEMBLE_CHIP_INDEX" val="c04dd979d46c49eeb142774d8315e783"/>
  <p:tag name="KSO_WM_TEMPLATE_ASSEMBLE_XID" val="62442668108f36499ff019d6"/>
  <p:tag name="KSO_WM_TEMPLATE_ASSEMBLE_GROUPID" val="62398c3be1884268e2d1465e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DEFAULT_FONT" val="14;16;2"/>
  <p:tag name="KSO_WM_UNIT_BLOCK" val="0"/>
  <p:tag name="KSO_WM_UNIT_DEC_AREA_ID" val="a40afd84340f4053b22597be88a40099"/>
  <p:tag name="KSO_WM_UNIT_SUBTYPE" val="a"/>
  <p:tag name="KSO_WM_UNIT_PRESET_TEXT" val="点击此处添加正文，文字是您思想的提炼，为了演示发布的良好效果，请言简意赅地阐述您的观点。"/>
  <p:tag name="KSO_WM_UNIT_NOCLEAR" val="0"/>
  <p:tag name="KSO_WM_UNIT_VALUE" val="6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e05f656c5b5f57912a92a"/>
  <p:tag name="KSO_WM_CHIP_XID" val="619e05f656c5b5f57912a927"/>
  <p:tag name="KSO_WM_CHIP_FILLAREA_FILL_RULE" val="{&quot;fill_align&quot;:&quot;lm&quot;,&quot;fill_mode&quot;:&quot;fix&quot;,&quot;sacle_strategy&quot;:&quot;smart&quot;}"/>
  <p:tag name="KSO_WM_ASSEMBLE_CHIP_INDEX" val="c04dd979d46c49eeb142774d8315e783"/>
  <p:tag name="KSO_WM_TEMPLATE_ASSEMBLE_XID" val="62442668108f36499ff019d6"/>
  <p:tag name="KSO_WM_TEMPLATE_ASSEMBLE_GROUPID" val="62398c3be1884268e2d1465e"/>
</p:tagLst>
</file>

<file path=ppt/tags/tag301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7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1*i*1"/>
  <p:tag name="KSO_WM_BEAUTIFY_FLAG" val="#wm#"/>
  <p:tag name="KSO_WM_TAG_VERSION" val="1.0"/>
  <p:tag name="KSO_WM_CHIP_GROUPID" val="62398c3be1884268e2d1465e"/>
  <p:tag name="KSO_WM_CHIP_XID" val="623990efe1884268e2d15cd2"/>
  <p:tag name="KSO_WM_UNIT_DEC_AREA_ID" val="aa1f669d1ef64233bc91ab8ad28ac6ed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420c75c68af42c5ae27f20af6c00173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5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2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SUBTYPE" val="r"/>
  <p:tag name="KSO_WM_TEMPLATE_CATEGORY" val="chip"/>
  <p:tag name="KSO_WM_TEMPLATE_INDEX" val="20222204"/>
  <p:tag name="KSO_WM_UNIT_TYPE" val="i"/>
  <p:tag name="KSO_WM_UNIT_INDEX" val="1"/>
  <p:tag name="KSO_WM_UNIT_ID" val="chip20222204_2*i*1"/>
  <p:tag name="KSO_WM_BEAUTIFY_FLAG" val="#wm#"/>
  <p:tag name="KSO_WM_TAG_VERSION" val="1.0"/>
  <p:tag name="KSO_WM_CHIP_GROUPID" val="62398c3be1884268e2d1465e"/>
  <p:tag name="KSO_WM_CHIP_XID" val="623990efe1884268e2d15e0b"/>
  <p:tag name="KSO_WM_UNIT_DEC_AREA_ID" val="ec53ab4f03fb4e82b86e693de0d3855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01f00971f674cc8a816fc4c2a0b23ca"/>
</p:tagLst>
</file>

<file path=ppt/tags/tag344.xml><?xml version="1.0" encoding="utf-8"?>
<p:tagLst xmlns:p="http://schemas.openxmlformats.org/presentationml/2006/main">
  <p:tag name="KSO_WM_UNIT_SUBTYPE" val="w"/>
  <p:tag name="KSO_WM_TEMPLATE_CATEGORY" val="chip"/>
  <p:tag name="KSO_WM_TEMPLATE_INDEX" val="20222204"/>
  <p:tag name="KSO_WM_UNIT_TYPE" val="i"/>
  <p:tag name="KSO_WM_UNIT_INDEX" val="1"/>
  <p:tag name="KSO_WM_UNIT_ID" val="chip20222204_3*i*1"/>
  <p:tag name="KSO_WM_BEAUTIFY_FLAG" val="#wm#"/>
  <p:tag name="KSO_WM_TAG_VERSION" val="1.0"/>
  <p:tag name="KSO_WM_CHIP_GROUPID" val="62398c3be1884268e2d1465e"/>
  <p:tag name="KSO_WM_CHIP_XID" val="623990efe1884268e2d15e0a"/>
  <p:tag name="KSO_WM_UNIT_DEC_AREA_ID" val="3d629852ad89499ca25a7d9d80f58b5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cb77c7b757ba4ca5aab5819d56a29632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58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2204_1*b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20;24;2"/>
  <p:tag name="KSO_WM_UNIT_BLOCK" val="0"/>
  <p:tag name="KSO_WM_UNIT_DEC_AREA_ID" val="84c7d0b8ea3e4e26beada918227378fa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TEMPLATE_ASSEMBLE_XID" val="62442669108f36499ff01c25"/>
  <p:tag name="KSO_WM_TEMPLATE_ASSEMBLE_GROUPID" val="62398c3be1884268e2d1465e"/>
</p:tagLst>
</file>

<file path=ppt/tags/tag349.xml><?xml version="1.0" encoding="utf-8"?>
<p:tagLst xmlns:p="http://schemas.openxmlformats.org/presentationml/2006/main">
  <p:tag name="KSO_WM_UNIT_ISCONTENTSTITLE" val="0"/>
  <p:tag name="KSO_WM_UNIT_ISNUMDGMTITLE" val="0"/>
  <p:tag name="KSO_WM_UNIT_PRESET_TEXT" val="THANK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66;96;2"/>
  <p:tag name="KSO_WM_UNIT_BLOCK" val="0"/>
  <p:tag name="KSO_WM_UNIT_DEC_AREA_ID" val="be86c9c87e0a4a73a3dd1cb53cbd88ee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TEMPLATE_ASSEMBLE_XID" val="62442669108f36499ff01c25"/>
  <p:tag name="KSO_WM_TEMPLATE_ASSEMBLE_GROUPID" val="62398c3be1884268e2d1465e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SUBTYPE" val="b"/>
  <p:tag name="KSO_WM_UNIT_PRESET_TEXT" val="演讲人姓名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20;24;2"/>
  <p:tag name="KSO_WM_UNIT_BLOCK" val="0"/>
  <p:tag name="KSO_WM_UNIT_DEC_AREA_ID" val="d588cfd5dbd44dc3997d585dbf4bf9bc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TEMPLATE_ASSEMBLE_XID" val="62442669108f36499ff01c25"/>
  <p:tag name="KSO_WM_TEMPLATE_ASSEMBLE_GROUPID" val="62398c3be1884268e2d1465e"/>
</p:tagLst>
</file>

<file path=ppt/tags/tag351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356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251ea7fbd583408891524671a85dff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3ebc46bb9c941b598c1fe586f48459f"/>
  <p:tag name="KSO_WM_SLIDE_BACKGROUND_TYPE" val="frame"/>
</p:tagLst>
</file>

<file path=ppt/tags/tag35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0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530"/>
  <p:tag name="KSO_WM_CHIP_GROUPID" val="61837baba6a891b1f9db06a8"/>
  <p:tag name="KSO_WM_CHIP_XID" val="618b7b1e18adb49c6c1f2944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36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36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363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a9da8148613248e1b1dcbe927b03f8a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d58821eb7e4515899b933c0850d5f7"/>
  <p:tag name="KSO_WM_SLIDE_BACKGROUND_TYPE" val="leftRight"/>
</p:tagLst>
</file>

<file path=ppt/tags/tag364.xml><?xml version="1.0" encoding="utf-8"?>
<p:tagLst xmlns:p="http://schemas.openxmlformats.org/presentationml/2006/main">
  <p:tag name="KSO_WM_UNIT_VALUE" val="1909*3384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bg20220670_3*d*1"/>
  <p:tag name="KSO_WM_TEMPLATE_CATEGORY" val="bg"/>
  <p:tag name="KSO_WM_TEMPLATE_INDEX" val="20220670"/>
  <p:tag name="KSO_WM_UNIT_LAYERLEVEL" val="1"/>
  <p:tag name="KSO_WM_TAG_VERSION" val="1.0"/>
  <p:tag name="KSO_WM_BEAUTIFY_FLAG" val="#wm#"/>
  <p:tag name="KSO_WM_CHIP_FILLAREA_TYPE" val="decfill"/>
  <p:tag name="KSO_WM_CHIP_GROUPID" val="61835888a6a891b1f9db064a"/>
  <p:tag name="KSO_WM_CHIP_XID" val="618b7a2d18adb49c6c1f28fd"/>
  <p:tag name="KSO_WM_SLIDE_BACKGROUND_TYPE" val="leftRight"/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670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670"/>
  <p:tag name="KSO_WM_CHIP_GROUPID" val="61835888a6a891b1f9db064a"/>
  <p:tag name="KSO_WM_CHIP_XID" val="618b7a2d18adb49c6c1f28fd"/>
  <p:tag name="KSO_WM_UNIT_TEXT_FILL_FORE_SCHEMECOLOR_INDEX_BRIGHTNESS" val="0"/>
  <p:tag name="KSO_WM_UNIT_TEXT_FILL_FORE_SCHEMECOLOR_INDEX" val="2"/>
  <p:tag name="KSO_WM_UNIT_TEXT_FILL_TYPE" val="1"/>
</p:tagLst>
</file>

<file path=ppt/tags/tag36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36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36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0ae953c784d34acabf4d0c984748db2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f2080ad3dfc4f40a0541f823ccd26e0"/>
  <p:tag name="KSO_WM_SLIDE_BACKGROUND_TYPE" val="topBottom"/>
</p:tagLst>
</file>

<file path=ppt/tags/tag37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29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29"/>
  <p:tag name="KSO_WM_CHIP_GROUPID" val="618359f9a6a891b1f9db065d"/>
  <p:tag name="KSO_WM_CHIP_XID" val="618b78ee18adb49c6c1f28f3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37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37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37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74e4430b1c574a20a6f071e3decfea2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3ed4598f5524c469fcfeccac54d7223"/>
  <p:tag name="KSO_WM_SLIDE_BACKGROUND_TYPE" val="bottomTop"/>
</p:tagLst>
</file>

<file path=ppt/tags/tag38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29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29"/>
  <p:tag name="KSO_WM_CHIP_GROUPID" val="618359f9a6a891b1f9db065d"/>
  <p:tag name="KSO_WM_CHIP_XID" val="618b78ee18adb49c6c1f28f4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38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38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d7dc17793cb47c3b448c42525668cf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fcf779ac76410e98d15571f7a03fea"/>
  <p:tag name="KSO_WM_SLIDE_BACKGROUND_TYPE" val="navigation"/>
</p:tagLst>
</file>

<file path=ppt/tags/tag38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29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29"/>
  <p:tag name="KSO_WM_CHIP_GROUPID" val="618359f9a6a891b1f9db065d"/>
  <p:tag name="KSO_WM_CHIP_XID" val="618b78ee18adb49c6c1f28f5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39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39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39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825fcfbea3134acebd8d44048839f7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4b6c7c8c70443d88898cc11e5c5f860"/>
  <p:tag name="KSO_WM_SLIDE_BACKGROUND_TYPE" val="belt"/>
</p:tagLst>
</file>

<file path=ppt/tags/tag3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0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0"/>
  <p:tag name="KSO_WM_CHIP_GROUPID" val="61837baba6a891b1f9db06a8"/>
  <p:tag name="KSO_WM_CHIP_XID" val="618b7b1e18adb49c6c1f294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40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40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40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2204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2204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2204"/>
  <p:tag name="KSO_WM_CHIP_COLORING" val="1"/>
</p:tagLst>
</file>

<file path=ppt/tags/tag411.xml><?xml version="1.0" encoding="utf-8"?>
<p:tagLst xmlns:p="http://schemas.openxmlformats.org/presentationml/2006/main">
  <p:tag name="KSO_WM_UNIT_PLACING_PICTURE_USER_VIEWPORT" val="{&quot;height&quot;:3601,&quot;width&quot;:2473}"/>
</p:tagLst>
</file>

<file path=ppt/tags/tag412.xml><?xml version="1.0" encoding="utf-8"?>
<p:tagLst xmlns:p="http://schemas.openxmlformats.org/presentationml/2006/main">
  <p:tag name="KSO_WM_UNIT_BLOCK" val="0"/>
  <p:tag name="KSO_WM_UNIT_DEC_AREA_ID" val="e8d30a73a32245bdb9161d0074f6a7e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22204_1*i*2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UNIT_DEC_SUPPORTCHANGEPIC" val="0"/>
  <p:tag name="KSO_WM_UNIT_DEC_CHANGEPICRESERVED" val="0"/>
  <p:tag name="KSO_WM_ASSEMBLE_CHIP_INDEX" val="6c60fe7ab31d444ba985d6eaf9f9186b"/>
  <p:tag name="KSO_WM_UNIT_FILL_FORE_SCHEMECOLOR_INDEX_BRIGHTNESS" val="0.15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VALUE" val="0"/>
</p:tagLst>
</file>

<file path=ppt/tags/tag413.xml><?xml version="1.0" encoding="utf-8"?>
<p:tagLst xmlns:p="http://schemas.openxmlformats.org/presentationml/2006/main">
  <p:tag name="KSO_WM_UNIT_BLOCK" val="0"/>
  <p:tag name="KSO_WM_UNIT_DEC_AREA_ID" val="8fff460556404cf188121762134e5d5a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22204_1*i*3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UNIT_DEC_SUPPORTCHANGEPIC" val="0"/>
  <p:tag name="KSO_WM_UNIT_DEC_CHANGEPICRESERVED" val="0"/>
  <p:tag name="KSO_WM_ASSEMBLE_CHIP_INDEX" val="6c60fe7ab31d444ba985d6eaf9f9186b"/>
  <p:tag name="KSO_WM_UNIT_FILL_FORE_SCHEMECOLOR_INDEX_BRIGHTNESS" val="0.15"/>
  <p:tag name="KSO_WM_UNIT_FILL_FORE_SCHEMECOLOR_INDEX" val="13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VALUE" val="0"/>
</p:tagLst>
</file>

<file path=ppt/tags/tag414.xml><?xml version="1.0" encoding="utf-8"?>
<p:tagLst xmlns:p="http://schemas.openxmlformats.org/presentationml/2006/main">
  <p:tag name="KSO_WM_UNIT_DEFAULT_FONT" val="60;66;2"/>
  <p:tag name="KSO_WM_UNIT_BLOCK" val="0"/>
  <p:tag name="KSO_WM_UNIT_DEC_AREA_ID" val="25d721210b0143f09237c924751bea0e"/>
  <p:tag name="KSO_WM_UNIT_ISCONTENTSTITLE" val="0"/>
  <p:tag name="KSO_WM_UNIT_ISNUMDGMTITLE" val="0"/>
  <p:tag name="KSO_WM_UNIT_PRESET_TEXT" val="智能产品介绍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1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DEFAULT_FONT" val="16;17;1"/>
  <p:tag name="KSO_WM_UNIT_BLOCK" val="0"/>
  <p:tag name="KSO_WM_UNIT_DEC_AREA_ID" val="77d4d3465b1545e78cfbebf9d073f88d"/>
  <p:tag name="KSO_WM_UNIT_SUBTYPE" val="a"/>
  <p:tag name="KSO_WM_UNIT_PRESET_TEXT" val="演讲人姓名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1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CHIP_GROUPID" val="61931e7d18adb49c6c1f3dd7"/>
  <p:tag name="KSO_WM_CHIP_XID" val="61931e7d18adb49c6c1f3dd4"/>
  <p:tag name="KSO_WM_CHIP_FILLAREA_FILL_RULE" val="{&quot;fill_align&quot;:&quot;lm&quot;,&quot;fill_mode&quot;:&quot;adaptive&quot;,&quot;sacle_strategy&quot;:&quot;smart&quot;}"/>
  <p:tag name="KSO_WM_ASSEMBLE_CHIP_INDEX" val="6c60fe7ab31d444ba985d6eaf9f9186b"/>
  <p:tag name="KSO_WM_UNIT_TEXT_FILL_FORE_SCHEMECOLOR_INDEX_BRIGHTNESS" val="0.15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ISLIDE.TEMPLATE" val="https://www.islide.cc;"/>
  <p:tag name="KSO_WM_CHIP_INFOS" val="{&quot;type&quot;:0,&quot;layout_type&quot;:&quot;1_NF_LC_26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endPage&quot;],&quot;useType&quot;:[&quot;ppt&quot;]}"/>
  <p:tag name="KSO_WM_CHIP_XID" val="61931a9218adb49c6c1f3da1"/>
  <p:tag name="KSO_WM_CHIP_FILLPROP" val="[[{&quot;text_align&quot;:&quot;lm&quot;,&quot;text_direction&quot;:&quot;horizontal&quot;,&quot;support_big_font&quot;:false,&quot;picture_toward&quot;:0,&quot;picture_dockside&quot;:[],&quot;fill_id&quot;:&quot;208270630c1a4ef781cea5d9f266f4bd&quot;,&quot;fill_align&quot;:&quot;lm&quot;,&quot;chip_types&quot;:[&quot;header&quot;]}]]"/>
  <p:tag name="KSO_WM_CHIP_DECFILLPROP" val="[]"/>
  <p:tag name="KSO_WM_SLIDE_ID" val="custom20222204_1"/>
  <p:tag name="KSO_WM_TEMPLATE_SUBCATEGORY" val="21"/>
  <p:tag name="KSO_WM_TEMPLATE_MASTER_TYPE" val="1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2204"/>
  <p:tag name="KSO_WM_SLIDE_LAYOUT" val="a_b_f"/>
  <p:tag name="KSO_WM_SLIDE_LAYOUT_CNT" val="1_1_1"/>
  <p:tag name="KSO_WM_CHIP_GROUPID" val="61931a9218adb49c6c1f3da3"/>
  <p:tag name="KSO_WM_SLIDE_LAYOUT_INFO" val="{&quot;id&quot;:&quot;2022-03-30T17:44:22&quot;,&quot;margin&quot;:{&quot;bottom&quot;:4.922225475311279,&quot;left&quot;:1.3052778244018555,&quot;right&quot;:10.384649276733398,&quot;top&quot;:5.415213108062744},&quot;type&quot;:0}"/>
  <p:tag name="KSO_WM_SLIDE_BK_DARK_LIGHT" val="2"/>
  <p:tag name="KSO_WM_SLIDE_BACKGROUND_TYPE" val="general"/>
  <p:tag name="KSO_WM_SLIDE_SUPPORT_FEATURE_TYPE" val="0"/>
  <p:tag name="KSO_WM_SLIDE_TYPE" val="title"/>
  <p:tag name="KSO_WM_TEMPLATE_MASTER_THUMB_INDEX" val="12"/>
  <p:tag name="KSO_WM_CHIP_COLORING" val="1"/>
  <p:tag name="KSO_WM_SLIDE_SUBTYPE" val="pureTxt"/>
  <p:tag name="KSO_WM_TEMPLATE_ASSEMBLE_XID" val="62442668108f36499ff01990"/>
  <p:tag name="KSO_WM_TEMPLATE_ASSEMBLE_GROUPID" val="62398c3be1884268e2d1465e"/>
  <p:tag name="KSO_WM_TEMPLATE_THUMBS_INDEX" val="1、3、4、5、7、20"/>
</p:tagLst>
</file>

<file path=ppt/tags/tag4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3341_1*a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14826f8060e41138ca1c58bc16e86a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7cb0c46466ce441fb0b47d0c372ef067"/>
  <p:tag name="KSO_WM_UNIT_TEXT_FILL_FORE_SCHEMECOLOR_INDEX_BRIGHTNESS" val="0"/>
  <p:tag name="KSO_WM_UNIT_TEXT_FILL_FORE_SCHEMECOLOR_INDEX" val="13"/>
  <p:tag name="KSO_WM_UNIT_TEXT_FILL_TYPE" val="1"/>
  <p:tag name="KSO_WM_TEMPLATE_ASSEMBLE_XID" val="60656ece4054ed1e2fb7fff9"/>
  <p:tag name="KSO_WM_TEMPLATE_ASSEMBLE_GROUPID" val="60656ece4054ed1e2fb7fff9"/>
</p:tagLst>
</file>

<file path=ppt/tags/tag418.xml><?xml version="1.0" encoding="utf-8"?>
<p:tagLst xmlns:p="http://schemas.openxmlformats.org/presentationml/2006/main">
  <p:tag name="KSO_WM_UNIT_VALUE" val="1142*1777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3341_1*d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8728ba5738e4ba88aa7e13940ad8c2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bcaac3ac5e2482196498b5d8fb47f26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e4054ed1e2fb7fff9"/>
  <p:tag name="KSO_WM_TEMPLATE_ASSEMBLE_GROUPID" val="60656ece4054ed1e2fb7fff9"/>
</p:tagLst>
</file>

<file path=ppt/tags/tag419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3341_1*f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64"/>
  <p:tag name="KSO_WM_UNIT_SHOW_EDIT_AREA_INDICATION" val="1"/>
  <p:tag name="KSO_WM_CHIP_GROUPID" val="5e6b05596848fb12bee65ac8"/>
  <p:tag name="KSO_WM_CHIP_XID" val="5e6b05596848fb12bee65aca"/>
  <p:tag name="KSO_WM_UNIT_DEC_AREA_ID" val="5fa1eb2e343e45e0aa7eaaf5a4637e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5dd19e8c1bcc468c8309be4e06d5dcd0"/>
  <p:tag name="KSO_WM_UNIT_SUPPORT_BIG_FONT" val="1"/>
  <p:tag name="KSO_WM_UNIT_SUPPORT_UNIT_TYPE" val="[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ece4054ed1e2fb7fff9"/>
  <p:tag name="KSO_WM_TEMPLATE_ASSEMBLE_GROUPID" val="60656ece4054ed1e2fb7fff9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YPE" val="j"/>
</p:tagLst>
</file>

<file path=ppt/tags/tag421.xml><?xml version="1.0" encoding="utf-8"?>
<p:tagLst xmlns:p="http://schemas.openxmlformats.org/presentationml/2006/main">
  <p:tag name="ISLIDE.TEMPLATE" val="https://www.islide.cc;"/>
  <p:tag name="KSO_WM_TEMPLATE_THUMBS_INDEX" val="1、6、7、8、9、10、11、12、13、15"/>
  <p:tag name="KSO_WM_SLIDE_ID" val="diagram20213341_1"/>
  <p:tag name="KSO_WM_TEMPLATE_SUBCATEGORY" val="21"/>
  <p:tag name="KSO_WM_SLIDE_TYPE" val="text"/>
  <p:tag name="KSO_WM_SLIDE_SUBTYPE" val="pic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13341"/>
  <p:tag name="KSO_WM_SLIDE_LAYOUT" val="a_d_f"/>
  <p:tag name="KSO_WM_SLIDE_LAYOUT_CNT" val="1_1_1"/>
  <p:tag name="KSO_WM_TEMPLATE_MASTER_TYPE" val="0"/>
  <p:tag name="KSO_WM_TEMPLATE_COLOR_TYPE" val="1"/>
  <p:tag name="KSO_WM_TEMPLATE_MASTER_THUMB_INDEX" val="12"/>
  <p:tag name="KSO_WM_SLIDE_BK_DARK_LIGHT" val="2"/>
  <p:tag name="KSO_WM_SLIDE_BACKGROUND_TYPE" val="general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SLIDE_CAN_ADD_NAVIGATION" val="1"/>
  <p:tag name="KSO_WM_SLIDE_SIZE" val="864*420"/>
  <p:tag name="KSO_WM_SLIDE_POSITION" val="48*48"/>
  <p:tag name="KSO_WM_CHIP_FILLPROP" val="[[{&quot;text_align&quot;:&quot;lt&quot;,&quot;text_direction&quot;:&quot;horizontal&quot;,&quot;support_big_font&quot;:false,&quot;fill_id&quot;:&quot;13764482d0b94c3797cd92679777cb6d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fill_id&quot;:&quot;0c7aeec11ac7457eb4d583c52a0ae3d5&quot;,&quot;fill_align&quot;:&quot;lm&quot;,&quot;chip_types&quot;:[&quot;diagram&quot;,&quot;pictext&quot;,&quot;picture&quot;,&quot;chart&quot;,&quot;table&quot;,&quot;video&quot;]},{&quot;text_align&quot;:&quot;lm&quot;,&quot;text_direction&quot;:&quot;horizontal&quot;,&quot;support_big_font&quot;:true,&quot;fill_id&quot;:&quot;95d2289085634f659fb9ea746d7af990&quot;,&quot;fill_align&quot;:&quot;lm&quot;,&quot;chip_types&quot;:[&quot;text&quot;,&quot;table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8:54&quot;,&quot;maxSize&quot;:{&quot;size1&quot;:26.7},&quot;minSize&quot;:{&quot;size1&quot;:17.8},&quot;normalSize&quot;:{&quot;size1&quot;:22.2},&quot;subLayout&quot;:[{&quot;id&quot;:&quot;2021-04-01T15:18:54&quot;,&quot;margin&quot;:{&quot;bottom&quot;:0,&quot;left&quot;:1.6929999589920044,&quot;right&quot;:1.6929999589920044,&quot;top&quot;:1.6929999589920044},&quot;type&quot;:0},{&quot;direction&quot;:1,&quot;id&quot;:&quot;2021-04-01T15:18:54&quot;,&quot;maxSize&quot;:{&quot;size1&quot;:61.19965151151022},&quot;minSize&quot;:{&quot;size1&quot;:49.999651511510216},&quot;normalSize&quot;:{&quot;size1&quot;:54.32465151151022},&quot;subLayout&quot;:[{&quot;id&quot;:&quot;2021-04-01T15:18:54&quot;,&quot;margin&quot;:{&quot;bottom&quot;:1.6929999589920044,&quot;left&quot;:1.6929999589920044,&quot;right&quot;:1.243999719619751,&quot;top&quot;:0.847000002861023},&quot;type&quot;:0},{&quot;id&quot;:&quot;2021-04-01T15:18:54&quot;,&quot;margin&quot;:{&quot;bottom&quot;:2.5399999618530273,&quot;left&quot;:0.02600000612437725,&quot;right&quot;:1.6929999589920044,&quot;top&quot;:0.847000002861023},&quot;type&quot;:0}],&quot;type&quot;:0}],&quot;type&quot;:0}"/>
  <p:tag name="KSO_WM_CHIP_XID" val="5f69641a553136823a5e617e"/>
  <p:tag name="FIXED_XID_TMP" val="5f5ee1ca4d6848d78f644aec"/>
  <p:tag name="KSO_WM_CHIP_DECFILLPROP" val="[]"/>
  <p:tag name="KSO_WM_CHIP_GROUPID" val="5f5ee1ca4d6848d78f644aec"/>
  <p:tag name="KSO_WM_SLIDE_SUPPORT_FEATURE_TYPE" val="3"/>
  <p:tag name="KSO_WM_TEMPLATE_ASSEMBLE_XID" val="60656ece4054ed1e2fb7fff9"/>
  <p:tag name="KSO_WM_TEMPLATE_ASSEMBLE_GROUPID" val="60656ece4054ed1e2fb7fff9"/>
</p:tagLst>
</file>

<file path=ppt/tags/tag422.xml><?xml version="1.0" encoding="utf-8"?>
<p:tagLst xmlns:p="http://schemas.openxmlformats.org/presentationml/2006/main">
  <p:tag name="KSO_WM_UNIT_PICTURE_TOWARD" val="1"/>
  <p:tag name="KSO_WM_UNIT_VALUE" val="1565*1734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ID" val="diagram20215483_1*ζ_h_d*1_1_1"/>
  <p:tag name="KSO_WM_TEMPLATE_CATEGORY" val="diagram"/>
  <p:tag name="KSO_WM_TEMPLATE_INDEX" val="20215483"/>
  <p:tag name="KSO_WM_UNIT_LAYERLEVEL" val="1_1_1"/>
  <p:tag name="KSO_WM_TAG_VERSION" val="1.0"/>
  <p:tag name="KSO_WM_BEAUTIFY_FLAG" val="#wm#"/>
  <p:tag name="KSO_WM_UNIT_DIAGRAM_MODELTYPE" val="creativePicture"/>
  <p:tag name="KSO_WM_UNIT_USESOURCEFORMAT_APPLY" val="1"/>
</p:tagLst>
</file>

<file path=ppt/tags/tag4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050_1*a*1"/>
  <p:tag name="KSO_WM_TEMPLATE_CATEGORY" val="diagram"/>
  <p:tag name="KSO_WM_TEMPLATE_INDEX" val="20217050"/>
  <p:tag name="KSO_WM_UNIT_LAYERLEVEL" val="1"/>
  <p:tag name="KSO_WM_TAG_VERSION" val="1.0"/>
  <p:tag name="KSO_WM_BEAUTIFY_FLAG" val="#wm#"/>
  <p:tag name="KSO_WM_UNIT_PRESET_TEXT" val="添加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f4365f2790914a939acada6e6471ff3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b&quot;,&quot;fill_mode&quot;:&quot;full&quot;,&quot;sacle_strategy&quot;:&quot;smart&quot;}"/>
  <p:tag name="KSO_WM_ASSEMBLE_CHIP_INDEX" val="d6b9a4b34a014d75a9a0a81d1e3edcc7"/>
  <p:tag name="KSO_WM_UNIT_TEXT_FILL_FORE_SCHEMECOLOR_INDEX_BRIGHTNESS" val="0"/>
  <p:tag name="KSO_WM_UNIT_TEXT_FILL_FORE_SCHEMECOLOR_INDEX" val="13"/>
  <p:tag name="KSO_WM_UNIT_TEXT_FILL_TYPE" val="1"/>
  <p:tag name="KSO_WM_TEMPLATE_ASSEMBLE_XID" val="606570444054ed1e2fb814a6"/>
  <p:tag name="KSO_WM_TEMPLATE_ASSEMBLE_GROUPID" val="606570444054ed1e2fb814a6"/>
</p:tagLst>
</file>

<file path=ppt/tags/tag42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7050_1*f*1"/>
  <p:tag name="KSO_WM_TEMPLATE_CATEGORY" val="diagram"/>
  <p:tag name="KSO_WM_TEMPLATE_INDEX" val="20217050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26"/>
  <p:tag name="KSO_WM_UNIT_SHOW_EDIT_AREA_INDICATION" val="1"/>
  <p:tag name="KSO_WM_CHIP_GROUPID" val="5e6b05596848fb12bee65ac8"/>
  <p:tag name="KSO_WM_CHIP_XID" val="5e6b05596848fb12bee65aca"/>
  <p:tag name="KSO_WM_UNIT_DEC_AREA_ID" val="9fac0f58e4e84449b138ef9b859507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9febf74a8ce04196ac33616c5e44fc1b"/>
  <p:tag name="KSO_WM_UNIT_TEXT_FILL_FORE_SCHEMECOLOR_INDEX_BRIGHTNESS" val="0.25"/>
  <p:tag name="KSO_WM_UNIT_TEXT_FILL_FORE_SCHEMECOLOR_INDEX" val="13"/>
  <p:tag name="KSO_WM_UNIT_TEXT_FILL_TYPE" val="1"/>
  <p:tag name="KSO_WM_TEMPLATE_ASSEMBLE_XID" val="606570444054ed1e2fb814a6"/>
  <p:tag name="KSO_WM_TEMPLATE_ASSEMBLE_GROUPID" val="606570444054ed1e2fb814a6"/>
</p:tagLst>
</file>

<file path=ppt/tags/tag425.xml><?xml version="1.0" encoding="utf-8"?>
<p:tagLst xmlns:p="http://schemas.openxmlformats.org/presentationml/2006/main">
  <p:tag name="KSO_WM_UNIT_TYPE" val="j"/>
</p:tagLst>
</file>

<file path=ppt/tags/tag426.xml><?xml version="1.0" encoding="utf-8"?>
<p:tagLst xmlns:p="http://schemas.openxmlformats.org/presentationml/2006/main">
  <p:tag name="ISLIDE.TEMPLATE" val="https://www.islide.cc;"/>
  <p:tag name="KSO_WM_TEMPLATE_THUMBS_INDEX" val="1、6、7、8、9、10、11、12、13、15"/>
  <p:tag name="KSO_WM_SLIDE_ID" val="diagram20217050_1"/>
  <p:tag name="KSO_WM_TEMPLATE_SUBCATEGORY" val="21"/>
  <p:tag name="KSO_WM_SLIDE_TYPE" val="text"/>
  <p:tag name="KSO_WM_SLIDE_SUBTYPE" val="pic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17050"/>
  <p:tag name="KSO_WM_SLIDE_LAYOUT" val="a_d_f"/>
  <p:tag name="KSO_WM_SLIDE_LAYOUT_CNT" val="1_1_1"/>
  <p:tag name="KSO_WM_TEMPLATE_MASTER_TYPE" val="0"/>
  <p:tag name="KSO_WM_TEMPLATE_COLOR_TYPE" val="1"/>
  <p:tag name="KSO_WM_TEMPLATE_MASTER_THUMB_INDEX" val="12"/>
  <p:tag name="KSO_WM_SLIDE_BK_DARK_LIGHT" val="2"/>
  <p:tag name="KSO_WM_SLIDE_BACKGROUND_TYPE" val="general"/>
  <p:tag name="KSO_WM_SLIDE_LAYOUT_INFO" val="{&quot;direction&quot;:1,&quot;id&quot;:&quot;2021-04-01T16:15:46&quot;,&quot;maxSize&quot;:{&quot;size1&quot;:62.44951561292013},&quot;minSize&quot;:{&quot;size1&quot;:42.549515612920125},&quot;normalSize&quot;:{&quot;size1&quot;:51.51201561292014},&quot;subLayout&quot;:[{&quot;id&quot;:&quot;2021-04-01T16:15:46&quot;,&quot;maxSize&quot;:{&quot;size1&quot;:55.984244124094644},&quot;minSize&quot;:{&quot;size1&quot;:20.384244124094646},&quot;normalSize&quot;:{&quot;size1&quot;:22.28424412409464},&quot;subLayout&quot;:[{&quot;id&quot;:&quot;2021-04-01T16:15:46&quot;,&quot;margin&quot;:{&quot;bottom&quot;:0.02600000612437725,&quot;left&quot;:2.5399999618530273,&quot;right&quot;:1.6670000553131104,&quot;top&quot;:1.6929999589920044},&quot;type&quot;:0},{&quot;id&quot;:&quot;2021-04-01T16:15:46&quot;,&quot;margin&quot;:{&quot;bottom&quot;:1.6929999589920044,&quot;left&quot;:2.5399999618530273,&quot;right&quot;:1.6670000553131104,&quot;top&quot;:0.8199999928474426},&quot;type&quot;:0}],&quot;type&quot;:0},{&quot;id&quot;:&quot;2021-04-01T16:15:46&quot;,&quot;margin&quot;:{&quot;bottom&quot;:1.6929999589920044,&quot;left&quot;:0.02600000612437725,&quot;right&quot;:1.6929999589920044,&quot;top&quot;:1.6929999589920044},&quot;type&quot;:0}],&quot;type&quot;:0}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cfe54998712faa657a885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ea24516ef22941bda3c0fadbdb233f5f&quot;,&quot;fill_align&quot;:&quot;cm&quot;,&quot;chip_types&quot;:[&quot;picture&quot;]},{&quot;text_align&quot;:&quot;lb&quot;,&quot;text_direction&quot;:&quot;horizontal&quot;,&quot;support_big_font&quot;:false,&quot;picture_toward&quot;:0,&quot;picture_dockside&quot;:[],&quot;fill_id&quot;:&quot;e64d6b39dbcb4f5e8b45c2814b499727&quot;,&quot;fill_align&quot;:&quot;lb&quot;,&quot;chip_types&quot;:[&quot;text&quot;,&quot;header&quot;]},{&quot;text_align&quot;:&quot;lt&quot;,&quot;text_direction&quot;:&quot;horizontal&quot;,&quot;support_big_font&quot;:false,&quot;picture_toward&quot;:0,&quot;picture_dockside&quot;:[],&quot;fill_id&quot;:&quot;4cac0ce68cb84566b51d233488c6b209&quot;,&quot;fill_align&quot;:&quot;lt&quot;,&quot;chip_types&quot;:[&quot;text&quot;]}]]"/>
  <p:tag name="KSO_WM_CHIP_DECFILLPROP" val="[]"/>
  <p:tag name="KSO_WM_SLIDE_RATIO" val="1.777778"/>
  <p:tag name="KSO_WM_SLIDE_SIZE" val="816*348"/>
  <p:tag name="KSO_WM_SLIDE_POSITION" val="72*95"/>
  <p:tag name="KSO_WM_CHIP_GROUPID" val="5facfe54998712faa657a884"/>
  <p:tag name="KSO_WM_SLIDE_SUPPORT_FEATURE_TYPE" val="8"/>
  <p:tag name="KSO_WM_TEMPLATE_ASSEMBLE_XID" val="606570444054ed1e2fb814a6"/>
  <p:tag name="KSO_WM_TEMPLATE_ASSEMBLE_GROUPID" val="606570444054ed1e2fb814a6"/>
</p:tagLst>
</file>

<file path=ppt/tags/tag427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  <p:tag name="KSO_WM_SLIDE_BACKGROUND_TYPE" val="general"/>
</p:tagLst>
</file>

<file path=ppt/tags/tag4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3372_1*a*1"/>
  <p:tag name="KSO_WM_TEMPLATE_CATEGORY" val="diagram"/>
  <p:tag name="KSO_WM_TEMPLATE_INDEX" val="20213372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76f2e212063f4f2cb8073b71ab37160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6fb04f329fef4b15b684d692ef87e21a"/>
  <p:tag name="KSO_WM_UNIT_TEXT_FILL_FORE_SCHEMECOLOR_INDEX_BRIGHTNESS" val="0"/>
  <p:tag name="KSO_WM_UNIT_TEXT_FILL_FORE_SCHEMECOLOR_INDEX" val="13"/>
  <p:tag name="KSO_WM_UNIT_TEXT_FILL_TYPE" val="1"/>
  <p:tag name="KSO_WM_TEMPLATE_ASSEMBLE_XID" val="60656ec54054ed1e2fb7ff55"/>
  <p:tag name="KSO_WM_TEMPLATE_ASSEMBLE_GROUPID" val="60656ec54054ed1e2fb7ff55"/>
</p:tagLst>
</file>

<file path=ppt/tags/tag429.xml><?xml version="1.0" encoding="utf-8"?>
<p:tagLst xmlns:p="http://schemas.openxmlformats.org/presentationml/2006/main">
  <p:tag name="KSO_WM_UNIT_VALUE" val="1184*1692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2"/>
  <p:tag name="KSO_WM_UNIT_ID" val="diagram20213372_1*d*2"/>
  <p:tag name="KSO_WM_TEMPLATE_CATEGORY" val="diagram"/>
  <p:tag name="KSO_WM_TEMPLATE_INDEX" val="20213372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b7d8aee464c439c82187abf51bea2a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dfbec24c13b43578177c2aa6d34bdfb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54054ed1e2fb7ff55"/>
  <p:tag name="KSO_WM_TEMPLATE_ASSEMBLE_GROUPID" val="60656ec54054ed1e2fb7ff55"/>
  <p:tag name="KSO_WM_UNIT_PICTURE_CLIP_FLAG" val="0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3372_1*f*1"/>
  <p:tag name="KSO_WM_TEMPLATE_CATEGORY" val="diagram"/>
  <p:tag name="KSO_WM_TEMPLATE_INDEX" val="20213372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85"/>
  <p:tag name="KSO_WM_UNIT_SHOW_EDIT_AREA_INDICATION" val="1"/>
  <p:tag name="KSO_WM_CHIP_GROUPID" val="5e6b05596848fb12bee65ac8"/>
  <p:tag name="KSO_WM_CHIP_XID" val="5e6b05596848fb12bee65aca"/>
  <p:tag name="KSO_WM_UNIT_DEC_AREA_ID" val="08973c1371364b15bc3fd4341faa9e8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ae2074c1ad0e4f0688903530be607742"/>
  <p:tag name="KSO_WM_UNIT_SUPPORT_UNIT_TYPE" val="[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ec54054ed1e2fb7ff55"/>
  <p:tag name="KSO_WM_TEMPLATE_ASSEMBLE_GROUPID" val="60656ec54054ed1e2fb7ff55"/>
</p:tagLst>
</file>

<file path=ppt/tags/tag431.xml><?xml version="1.0" encoding="utf-8"?>
<p:tagLst xmlns:p="http://schemas.openxmlformats.org/presentationml/2006/main">
  <p:tag name="KSO_WM_UNIT_VALUE" val="550*1227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13372_1*d*1"/>
  <p:tag name="KSO_WM_TEMPLATE_CATEGORY" val="diagram"/>
  <p:tag name="KSO_WM_TEMPLATE_INDEX" val="20213372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1541de64d53f447384410939ef4142d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426eb82e4d64adf83bbc22fe6772ce6"/>
  <p:tag name="KSO_WM_UNIT_SUPPORT_UNIT_TYPE" val="[&quot;d&quot;,&quot;α&quot;,&quot;β&quot;]"/>
  <p:tag name="KSO_WM_TEMPLATE_ASSEMBLE_XID" val="60656ec54054ed1e2fb7ff55"/>
  <p:tag name="KSO_WM_TEMPLATE_ASSEMBLE_GROUPID" val="60656ec54054ed1e2fb7ff55"/>
</p:tagLst>
</file>

<file path=ppt/tags/tag432.xml><?xml version="1.0" encoding="utf-8"?>
<p:tagLst xmlns:p="http://schemas.openxmlformats.org/presentationml/2006/main">
  <p:tag name="KSO_WM_UNIT_TYPE" val="j"/>
</p:tagLst>
</file>

<file path=ppt/tags/tag433.xml><?xml version="1.0" encoding="utf-8"?>
<p:tagLst xmlns:p="http://schemas.openxmlformats.org/presentationml/2006/main">
  <p:tag name="ISLIDE.TEMPLATE" val="https://www.islide.cc;"/>
  <p:tag name="KSO_WM_TEMPLATE_THUMBS_INDEX" val="1、6、7、8、9、10、11、12、13、15"/>
  <p:tag name="KSO_WM_SLIDE_ID" val="diagram20213372_1"/>
  <p:tag name="KSO_WM_TEMPLATE_SUBCATEGORY" val="21"/>
  <p:tag name="KSO_WM_SLIDE_TYPE" val="text"/>
  <p:tag name="KSO_WM_SLIDE_SUBTYPE" val="pic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13372"/>
  <p:tag name="KSO_WM_SLIDE_LAYOUT" val="a_d_f"/>
  <p:tag name="KSO_WM_SLIDE_LAYOUT_CNT" val="1_2_1"/>
  <p:tag name="KSO_WM_TEMPLATE_MASTER_TYPE" val="0"/>
  <p:tag name="KSO_WM_TEMPLATE_COLOR_TYPE" val="1"/>
  <p:tag name="KSO_WM_TEMPLATE_MASTER_THUMB_INDEX" val="12"/>
  <p:tag name="KSO_WM_SLIDE_BK_DARK_LIGHT" val="2"/>
  <p:tag name="KSO_WM_SLIDE_BACKGROUND_TYPE" val="general"/>
  <p:tag name="KSO_WM_SLIDE_SIZE" val="864*420"/>
  <p:tag name="KSO_WM_SLIDE_POSITION" val="48*48"/>
  <p:tag name="KSO_WM_SLIDE_BACKGROUND" val="[&quot;general&quot;]"/>
  <p:tag name="KSO_WM_SLIDE_RATIO" val="1.777778"/>
  <p:tag name="KSO_WM_CHIP_INFOS" val="{&quot;layout_type&quot;:&quot;topbottom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69641c553136823a5e619a"/>
  <p:tag name="KSO_WM_CHIP_FILLPROP" val="[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diagram&quot;,&quot;pictext&quot;,&quot;picture&quot;,&quot;chart&quot;,&quot;table&quot;,&quot;video&quot;],&quot;support_features&quot;:[&quot;collage&quot;,&quot;carousel&quot;,&quot;creativecrop&quot;]},{&quot;fill_id&quot;:&quot;cf122b9de85a47609df0ac71f2ca03b1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text&quot;,&quot;picture&quot;,&quot;chart&quot;,&quot;table&quot;],&quot;support_features&quot;:[&quot;collage&quot;]}],[{&quot;fill_id&quot;:&quot;5fdd1e5a893e4422bd07bf1a5066474e&quot;,&quot;fill_align&quot;:&quot;lt&quot;,&quot;text_align&quot;:&quot;lt&quot;,&quot;text_direction&quot;:&quot;horizontal&quot;,&quot;chip_types&quot;:[&quot;header&quot;]},{&quot;fill_id&quot;:&quot;d56d7bda0e4d4006bd6c85a40d434c81&quot;,&quot;fill_align&quot;:&quot;cm&quot;,&quot;text_align&quot;:&quot;lt&quot;,&quot;text_direction&quot;:&quot;horizontal&quot;,&quot;chip_types&quot;:[&quot;text&quot;]},{&quot;fill_id&quot;:&quot;cf122b9de85a47609df0ac71f2ca03b1&quot;,&quot;fill_align&quot;:&quot;lm&quot;,&quot;text_align&quot;:&quot;lt&quot;,&quot;text_direction&quot;:&quot;horizontal&quot;,&quot;chip_types&quot;:[&quot;picture&quot;,&quot;chart&quot;,&quot;table&quot;],&quot;support_features&quot;:[&quot;collage&quot;]},{&quot;fill_id&quot;:&quot;9ac3a603f5d2437d9b26bad03f6fdf90&quot;,&quot;fill_align&quot;:&quot;lm&quot;,&quot;text_align&quot;:&quot;lt&quot;,&quot;text_direction&quot;:&quot;horizontal&quot;,&quot;chip_types&quot;:[&quot;picture&quot;,&quot;chart&quot;,&quot;table&quot;],&quot;support_features&quot;:[&quot;collage&quot;]}]]"/>
  <p:tag name="KSO_WM_CHIP_DECFILLPROP" val="[]"/>
  <p:tag name="KSO_WM_CHIP_GROUPID" val="5f5ee1ca4d6848d78f644aec"/>
  <p:tag name="KSO_WM_SLIDE_SUPPORT_FEATURE_TYPE" val="0"/>
  <p:tag name="KSO_WM_TEMPLATE_ASSEMBLE_XID" val="60656ec54054ed1e2fb7ff55"/>
  <p:tag name="KSO_WM_TEMPLATE_ASSEMBLE_GROUPID" val="60656ec54054ed1e2fb7ff55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7:13&quot;,&quot;maxSize&quot;:{&quot;size1&quot;:26.8},&quot;minSize&quot;:{&quot;size1&quot;:22.4},&quot;normalSize&quot;:{&quot;size1&quot;:22.4},&quot;subLayout&quot;:[{&quot;id&quot;:&quot;2021-04-01T15:17:13&quot;,&quot;margin&quot;:{&quot;bottom&quot;:0,&quot;left&quot;:1.6929999589920044,&quot;right&quot;:1.6929999589920044,&quot;top&quot;:1.6929999589920044},&quot;type&quot;:0},{&quot;direction&quot;:1,&quot;id&quot;:&quot;2021-04-01T15:17:13&quot;,&quot;maxSize&quot;:{&quot;size1&quot;:55.1},&quot;minSize&quot;:{&quot;size1&quot;:45.1},&quot;normalSize&quot;:{&quot;size1&quot;:48.225},&quot;subLayout&quot;:[{&quot;id&quot;:&quot;2021-04-01T15:17:13&quot;,&quot;margin&quot;:{&quot;bottom&quot;:1.6929999589920044,&quot;left&quot;:1.6929999589920044,&quot;right&quot;:0.02600000612437725,&quot;top&quot;:0.3970000147819519},&quot;type&quot;:0},{&quot;id&quot;:&quot;2021-04-01T15:17:13&quot;,&quot;maxSize&quot;:{&quot;size1&quot;:45.8},&quot;minSize&quot;:{&quot;size1&quot;:40.1},&quot;normalSize&quot;:{&quot;size1&quot;:45.79993318060329},&quot;subLayout&quot;:[{&quot;id&quot;:&quot;2021-04-01T15:17:13&quot;,&quot;margin&quot;:{&quot;bottom&quot;:0.02600000612437725,&quot;left&quot;:1.243999719619751,&quot;right&quot;:1.6929999589920044,&quot;top&quot;:0.3970000147819519},&quot;type&quot;:0},{&quot;id&quot;:&quot;2021-04-01T15:17:13&quot;,&quot;margin&quot;:{&quot;bottom&quot;:1.6929999589920044,&quot;left&quot;:1.243999719619751,&quot;right&quot;:1.6929999589920044,&quot;top&quot;:0.8199999928474426},&quot;type&quot;:0}],&quot;type&quot;:0}],&quot;type&quot;:0}],&quot;type&quot;:0}"/>
  <p:tag name="KSO_WM_SLIDE_CAN_ADD_NAVIGATION" val="1"/>
  <p:tag name="FIXED_XID_TMP" val="5f5ee1ca4d6848d78f644aec"/>
</p:tagLst>
</file>

<file path=ppt/tags/tag434.xml><?xml version="1.0" encoding="utf-8"?>
<p:tagLst xmlns:p="http://schemas.openxmlformats.org/presentationml/2006/main">
  <p:tag name="KSO_WM_UNIT_SUBTYPE" val="v"/>
  <p:tag name="KSO_WM_TEMPLATE_CATEGORY" val="chip"/>
  <p:tag name="KSO_WM_TEMPLATE_INDEX" val="20222204"/>
  <p:tag name="KSO_WM_UNIT_TYPE" val="i"/>
  <p:tag name="KSO_WM_UNIT_INDEX" val="1"/>
  <p:tag name="KSO_WM_UNIT_ID" val="chip20222204_4*i*1"/>
  <p:tag name="KSO_WM_BEAUTIFY_FLAG" val="#wm#"/>
  <p:tag name="KSO_WM_TAG_VERSION" val="1.0"/>
  <p:tag name="KSO_WM_CHIP_GROUPID" val="62398c3be1884268e2d1465e"/>
  <p:tag name="KSO_WM_CHIP_XID" val="623990efe1884268e2d15f8d"/>
  <p:tag name="KSO_WM_UNIT_DEC_AREA_ID" val="4f74a1fcd4394485acb429f2835a1fd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42a524dd6f4582a7e5f940f46f3dcd"/>
  <p:tag name="KSO_WM_SLIDE_BACKGROUND_TYPE" val="general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9028_1*i*1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97b382ae9ee4c8891a2fa23d7a316b6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1}"/>
  <p:tag name="KSO_WM_CHIP_GROUPID" val="5efd9ea781ee359a788b1dff"/>
  <p:tag name="KSO_WM_CHIP_XID" val="5efd9ea781ee359a788b1e00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1344"/>
  <p:tag name="KSO_WM_TEMPLATE_ASSEMBLE_XID" val="60656e884054ed1e2fb7faec"/>
  <p:tag name="KSO_WM_TEMPLATE_ASSEMBLE_GROUPID" val="60656e884054ed1e2fb7faec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9028_1*i*2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97cdf7b8b4e46a7bfbfd771fe57543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d9ea781ee359a788b1dff"/>
  <p:tag name="KSO_WM_CHIP_XID" val="5efd9ea781ee359a788b1e00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1344"/>
  <p:tag name="KSO_WM_TEMPLATE_ASSEMBLE_XID" val="60656e884054ed1e2fb7faec"/>
  <p:tag name="KSO_WM_TEMPLATE_ASSEMBLE_GROUPID" val="60656e884054ed1e2fb7faec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9028_1*i*3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89283480f9e64afaa42da716c97a02b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d9ea781ee359a788b1dff"/>
  <p:tag name="KSO_WM_CHIP_XID" val="5efd9ea781ee359a788b1e00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1344"/>
  <p:tag name="KSO_WM_TEMPLATE_ASSEMBLE_XID" val="60656e884054ed1e2fb7faec"/>
  <p:tag name="KSO_WM_TEMPLATE_ASSEMBLE_GROUPID" val="60656e884054ed1e2fb7faec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9028_1*i*4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ba5ea3486464446b5d7878ceb4ad4e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d9ea781ee359a788b1dff"/>
  <p:tag name="KSO_WM_CHIP_XID" val="5efd9ea781ee359a788b1e00"/>
  <p:tag name="KSO_WM_TEMPLATE_ASSEMBLE_XID" val="60656e884054ed1e2fb7faec"/>
  <p:tag name="KSO_WM_TEMPLATE_ASSEMBLE_GROUPID" val="60656e884054ed1e2fb7faec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9028_1*i*5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60656e884054ed1e2fb7faec"/>
  <p:tag name="KSO_WM_TEMPLATE_ASSEMBLE_GROUPID" val="60656e884054ed1e2fb7faec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  <p:tag name="KSO_WM_SLIDE_BK_DARK_LIGHT" val="1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9028_1*i*6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60656e884054ed1e2fb7faec"/>
  <p:tag name="KSO_WM_TEMPLATE_ASSEMBLE_GROUPID" val="60656e884054ed1e2fb7faec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9028_1*i*7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6fce08095504b739f50c3127ecec35a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efd9ea781ee359a788b1dff"/>
  <p:tag name="KSO_WM_CHIP_XID" val="5efd9ea781ee359a788b1e00"/>
  <p:tag name="KSO_WM_TEMPLATE_ASSEMBLE_XID" val="60656e884054ed1e2fb7faec"/>
  <p:tag name="KSO_WM_TEMPLATE_ASSEMBLE_GROUPID" val="60656e884054ed1e2fb7faec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9028_1*i*8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60656e884054ed1e2fb7faec"/>
  <p:tag name="KSO_WM_TEMPLATE_ASSEMBLE_GROUPID" val="60656e884054ed1e2fb7faec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9028_1*i*9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60656e884054ed1e2fb7faec"/>
  <p:tag name="KSO_WM_TEMPLATE_ASSEMBLE_GROUPID" val="60656e884054ed1e2fb7faec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9028_1*i*10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a5afc18e93b046b7a5e21a24f4b14aa0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2310885a3447419cad22d92fbd8299d2&quot;,&quot;X&quot;:{&quot;Pos&quot;:1},&quot;Y&quot;:{&quot;Pos&quot;:2}},&quot;whChangeMode&quot;:0}"/>
  <p:tag name="KSO_WM_CHIP_GROUPID" val="5efd9ea781ee359a788b1dff"/>
  <p:tag name="KSO_WM_CHIP_XID" val="5efd9ea781ee359a788b1e00"/>
  <p:tag name="KSO_WM_UNIT_LINE_FORE_SCHEMECOLOR_INDEX_BRIGHTNESS" val="-0.25"/>
  <p:tag name="KSO_WM_UNIT_LINE_FORE_SCHEMECOLOR_INDEX" val="14"/>
  <p:tag name="KSO_WM_UNIT_LINE_FILL_TYPE" val="2"/>
  <p:tag name="KSO_WM_TEMPLATE_ASSEMBLE_XID" val="60656e884054ed1e2fb7faec"/>
  <p:tag name="KSO_WM_TEMPLATE_ASSEMBLE_GROUPID" val="60656e884054ed1e2fb7faec"/>
</p:tagLst>
</file>

<file path=ppt/tags/tag44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9028_1*a*1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2310885a3447419cad22d92fbd8299d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9d566cdac475490fa4dce2ba2e6381f5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60656e884054ed1e2fb7faec"/>
  <p:tag name="KSO_WM_TEMPLATE_ASSEMBLE_GROUPID" val="60656e884054ed1e2fb7faec"/>
</p:tagLst>
</file>

<file path=ppt/tags/tag44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9028_1*f*1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55"/>
  <p:tag name="KSO_WM_UNIT_SHOW_EDIT_AREA_INDICATION" val="1"/>
  <p:tag name="KSO_WM_CHIP_GROUPID" val="5e6b05596848fb12bee65ac8"/>
  <p:tag name="KSO_WM_CHIP_XID" val="5e6b05596848fb12bee65aca"/>
  <p:tag name="KSO_WM_UNIT_DEC_AREA_ID" val="e1f701cd4b3f4f4ebbd92e0c7a02b73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cba731373ac44410b77fbaa89d95202d"/>
  <p:tag name="KSO_WM_UNIT_SUPPORT_BIG_FONT" val="1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6e884054ed1e2fb7faec"/>
  <p:tag name="KSO_WM_TEMPLATE_ASSEMBLE_GROUPID" val="60656e884054ed1e2fb7faec"/>
</p:tagLst>
</file>

<file path=ppt/tags/tag447.xml><?xml version="1.0" encoding="utf-8"?>
<p:tagLst xmlns:p="http://schemas.openxmlformats.org/presentationml/2006/main">
  <p:tag name="ISLIDE.TEMPLATE" val="https://www.islide.cc;"/>
  <p:tag name="KSO_WM_TEMPLATE_THUMBS_INDEX" val="1、6、7、8、9、10、11、12、13、15"/>
  <p:tag name="KSO_WM_SLIDE_ID" val="diagram20209028_1"/>
  <p:tag name="KSO_WM_TEMPLATE_SUBCATEGORY" val="21"/>
  <p:tag name="KSO_WM_SLIDE_TYPE" val="text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9028"/>
  <p:tag name="KSO_WM_SLIDE_LAYOUT" val="a_f"/>
  <p:tag name="KSO_WM_SLIDE_LAYOUT_CNT" val="1_1"/>
  <p:tag name="KSO_WM_TEMPLATE_MASTER_TYPE" val="0"/>
  <p:tag name="KSO_WM_TEMPLATE_COLOR_TYPE" val="1"/>
  <p:tag name="KSO_WM_TEMPLATE_MASTER_THUMB_INDEX" val="12"/>
  <p:tag name="KSO_WM_SLIDE_BK_DARK_LIGHT" val="2"/>
  <p:tag name="KSO_WM_SLIDE_BACKGROUND_TYPE" val="general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04:58&quot;,&quot;maxSize&quot;:{&quot;size1&quot;:38.88972238258079},&quot;minSize&quot;:{&quot;size1&quot;:29.989722382580794},&quot;normalSize&quot;:{&quot;size1&quot;:36.78972238258079},&quot;subLayout&quot;:[{&quot;id&quot;:&quot;2021-04-01T15:04:58&quot;,&quot;margin&quot;:{&quot;bottom&quot;:0,&quot;left&quot;:5.502999782562256,&quot;right&quot;:5.927000999450684,&quot;top&quot;:3.809999942779541},&quot;type&quot;:0},{&quot;id&quot;:&quot;2021-04-01T15:04:58&quot;,&quot;margin&quot;:{&quot;bottom&quot;:3.38700008392334,&quot;left&quot;:5.502999782562256,&quot;right&quot;:5.927000999450684,&quot;top&quot;:1.6929999589920044},&quot;type&quot;:0}],&quot;type&quot;:0}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f82e8f081cf7470ea5c2568bdc877b2b&quot;,&quot;fill_align&quot;:&quot;lm&quot;,&quot;chip_types&quot;:[&quot;header&quot;]},{&quot;text_align&quot;:&quot;lm&quot;,&quot;text_direction&quot;:&quot;horizontal&quot;,&quot;support_features&quot;:[&quot;collage&quot;,&quot;carousel&quot;],&quot;support_big_font&quot;:true,&quot;fill_id&quot;:&quot;82e4272de7e64849bcefb55c71fcddb0&quot;,&quot;fill_align&quot;:&quot;lm&quot;,&quot;chip_types&quot;:[&quot;text&quot;,&quot;picture&quot;]}]]"/>
  <p:tag name="KSO_WM_SLIDE_SIZE" val="914*473"/>
  <p:tag name="KSO_WM_SLIDE_POSITION" val="19*33"/>
  <p:tag name="KSO_WM_CHIP_XID" val="5efd9ea781ee359a788b1e00"/>
  <p:tag name="KSO_WM_CHIP_DECFILLPROP" val="[]"/>
  <p:tag name="KSO_WM_SLIDE_BACKGROUND" val="[&quot;general&quot;]"/>
  <p:tag name="KSO_WM_CHIP_GROUPID" val="5efd9ea781ee359a788b1dff"/>
  <p:tag name="KSO_WM_SLIDE_SUPPORT_FEATURE_TYPE" val="0"/>
  <p:tag name="KSO_WM_TEMPLATE_ASSEMBLE_XID" val="60656e884054ed1e2fb7faec"/>
  <p:tag name="KSO_WM_TEMPLATE_ASSEMBLE_GROUPID" val="60656e884054ed1e2fb7faec"/>
</p:tagLst>
</file>

<file path=ppt/tags/tag44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3341_1*a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14826f8060e41138ca1c58bc16e86a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7cb0c46466ce441fb0b47d0c372ef067"/>
  <p:tag name="KSO_WM_UNIT_TEXT_FILL_FORE_SCHEMECOLOR_INDEX_BRIGHTNESS" val="0"/>
  <p:tag name="KSO_WM_UNIT_TEXT_FILL_FORE_SCHEMECOLOR_INDEX" val="13"/>
  <p:tag name="KSO_WM_UNIT_TEXT_FILL_TYPE" val="1"/>
  <p:tag name="KSO_WM_TEMPLATE_ASSEMBLE_XID" val="60656ece4054ed1e2fb7fff9"/>
  <p:tag name="KSO_WM_TEMPLATE_ASSEMBLE_GROUPID" val="60656ece4054ed1e2fb7fff9"/>
</p:tagLst>
</file>

<file path=ppt/tags/tag449.xml><?xml version="1.0" encoding="utf-8"?>
<p:tagLst xmlns:p="http://schemas.openxmlformats.org/presentationml/2006/main">
  <p:tag name="KSO_WM_UNIT_VALUE" val="1142*1777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3341_1*d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8728ba5738e4ba88aa7e13940ad8c2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bcaac3ac5e2482196498b5d8fb47f26"/>
  <p:tag name="KSO_WM_UNIT_PLACING_PICTURE" val="2bcaac3ac5e2482196498b5d8fb47f26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e4054ed1e2fb7fff9"/>
  <p:tag name="KSO_WM_TEMPLATE_ASSEMBLE_GROUPID" val="60656ece4054ed1e2fb7fff9"/>
  <p:tag name="KSO_WM_UNIT_PLACING_PICTURE_USER_VIEWPORT" val="{&quot;height&quot;:6501,&quot;width&quot;:5496}"/>
  <p:tag name="KSO_WM_UNIT_PLACING_PICTURE_INFO" val="{&quot;code&quot;:&quot;a&quot;,&quot;full_picture&quot;:true,&quot;last_full_picture&quot;:&quot;a&quot;,&quot;margin&quot;:{&quot;bottom&quot;:28.66120581316739,&quot;top&quot;:26.78268773591238},&quot;scheme&quot;:&quot;2-0&quot;,&quot;spacing&quot;:5}"/>
  <p:tag name="KSO_WM_UNIT_PLACING_PICTURE_USER_VIEWPORT_SMARTMENU" val="{&quot;height&quot;:5260.223259680723,&quot;width&quot;:4393.778352931763}"/>
  <p:tag name="KSO_WM_UNIT_PLACING_PICTURE_USER_RELATIVERECTANGLE_SMARTMENU" val="{&quot;bottom&quot;:0,&quot;left&quot;:0,&quot;right&quot;:0,&quot;top&quot;:0}"/>
  <p:tag name="KSO_WM_UNIT_PLACING_PICTURE_COLLAGE_VIEWPORT" val="{&quot;height&quot;:6555.223622047244,&quot;width&quot;:5475.470074165071}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  <p:tag name="KSO_WM_SLIDE_BK_DARK_LIGHT" val="1"/>
</p:tagLst>
</file>

<file path=ppt/tags/tag450.xml><?xml version="1.0" encoding="utf-8"?>
<p:tagLst xmlns:p="http://schemas.openxmlformats.org/presentationml/2006/main">
  <p:tag name="KSO_WM_UNIT_VALUE" val="1142*1777"/>
  <p:tag name="KSO_WM_UNIT_HIGHLIGHT" val="0"/>
  <p:tag name="KSO_WM_UNIT_DIAGRAM_ISNUMVISUAL" val="0"/>
  <p:tag name="KSO_WM_UNIT_DIAGRAM_ISREFERUNIT" val="0"/>
  <p:tag name="KSO_WM_UNIT_TYPE" val="d"/>
  <p:tag name="KSO_WM_UNIT_INDEX" val="1"/>
  <p:tag name="KSO_WM_UNIT_ID" val="diagram20213341_1*d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48728ba5738e4ba88aa7e13940ad8c2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2bcaac3ac5e2482196498b5d8fb47f26"/>
  <p:tag name="KSO_WM_UNIT_PLACING_PICTURE" val="2bcaac3ac5e2482196498b5d8fb47f26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60656ece4054ed1e2fb7fff9"/>
  <p:tag name="KSO_WM_TEMPLATE_ASSEMBLE_GROUPID" val="60656ece4054ed1e2fb7fff9"/>
  <p:tag name="KSO_WM_UNIT_PLACING_PICTURE_USER_VIEWPORT" val="{&quot;height&quot;:6553,&quot;width&quot;:5329}"/>
  <p:tag name="KSO_WM_UNIT_PLACING_PICTURE_INFO" val="{&quot;code&quot;:&quot;a&quot;,&quot;full_picture&quot;:true,&quot;last_full_picture&quot;:&quot;a&quot;,&quot;margin&quot;:{&quot;bottom&quot;:28.66120581316739,&quot;top&quot;:26.78268773591238},&quot;scheme&quot;:&quot;2-0&quot;,&quot;spacing&quot;:5}"/>
  <p:tag name="KSO_WM_UNIT_PLACING_PICTURE_USER_VIEWPORT_SMARTMENU" val="{&quot;height&quot;:5260.223259680723,&quot;width&quot;:4222.302213474488}"/>
  <p:tag name="KSO_WM_UNIT_PLACING_PICTURE_USER_RELATIVERECTANGLE_SMARTMENU" val="{&quot;bottom&quot;:0,&quot;left&quot;:0,&quot;right&quot;:0,&quot;top&quot;:0}"/>
  <p:tag name="KSO_WM_UNIT_PLACING_PICTURE_COLLAGE_VIEWPORT" val="{&quot;height&quot;:6555.223622047244,&quot;width&quot;:5261.779379139425}"/>
</p:tagLst>
</file>

<file path=ppt/tags/tag45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3341_1*f*1"/>
  <p:tag name="KSO_WM_TEMPLATE_CATEGORY" val="diagram"/>
  <p:tag name="KSO_WM_TEMPLATE_INDEX" val="2021334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64"/>
  <p:tag name="KSO_WM_UNIT_SHOW_EDIT_AREA_INDICATION" val="1"/>
  <p:tag name="KSO_WM_CHIP_GROUPID" val="5e6b05596848fb12bee65ac8"/>
  <p:tag name="KSO_WM_CHIP_XID" val="5e6b05596848fb12bee65aca"/>
  <p:tag name="KSO_WM_UNIT_DEC_AREA_ID" val="5fa1eb2e343e45e0aa7eaaf5a4637eb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5dd19e8c1bcc468c8309be4e06d5dcd0"/>
  <p:tag name="KSO_WM_UNIT_SUPPORT_BIG_FONT" val="1"/>
  <p:tag name="KSO_WM_UNIT_SUPPORT_UNIT_TYPE" val="[&quot;β&quot;]"/>
  <p:tag name="KSO_WM_UNIT_TEXT_FILL_FORE_SCHEMECOLOR_INDEX_BRIGHTNESS" val="0.25"/>
  <p:tag name="KSO_WM_UNIT_TEXT_FILL_FORE_SCHEMECOLOR_INDEX" val="13"/>
  <p:tag name="KSO_WM_UNIT_TEXT_FILL_TYPE" val="1"/>
  <p:tag name="KSO_WM_TEMPLATE_ASSEMBLE_XID" val="60656ece4054ed1e2fb7fff9"/>
  <p:tag name="KSO_WM_TEMPLATE_ASSEMBLE_GROUPID" val="60656ece4054ed1e2fb7fff9"/>
</p:tagLst>
</file>

<file path=ppt/tags/tag452.xml><?xml version="1.0" encoding="utf-8"?>
<p:tagLst xmlns:p="http://schemas.openxmlformats.org/presentationml/2006/main">
  <p:tag name="KSO_WM_UNIT_TYPE" val="j"/>
</p:tagLst>
</file>

<file path=ppt/tags/tag453.xml><?xml version="1.0" encoding="utf-8"?>
<p:tagLst xmlns:p="http://schemas.openxmlformats.org/presentationml/2006/main">
  <p:tag name="ISLIDE.TEMPLATE" val="https://www.islide.cc;"/>
  <p:tag name="KSO_WM_TEMPLATE_THUMBS_INDEX" val="1、6、7、8、9、10、11、12、13、15"/>
  <p:tag name="KSO_WM_SLIDE_ID" val="diagram20213341_1"/>
  <p:tag name="KSO_WM_TEMPLATE_SUBCATEGORY" val="21"/>
  <p:tag name="KSO_WM_SLIDE_TYPE" val="text"/>
  <p:tag name="KSO_WM_SLIDE_SUBTYPE" val="pic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13341"/>
  <p:tag name="KSO_WM_SLIDE_LAYOUT" val="a_d_f"/>
  <p:tag name="KSO_WM_SLIDE_LAYOUT_CNT" val="1_1_1"/>
  <p:tag name="KSO_WM_TEMPLATE_MASTER_TYPE" val="0"/>
  <p:tag name="KSO_WM_TEMPLATE_COLOR_TYPE" val="1"/>
  <p:tag name="KSO_WM_TEMPLATE_MASTER_THUMB_INDEX" val="12"/>
  <p:tag name="KSO_WM_SLIDE_BK_DARK_LIGHT" val="2"/>
  <p:tag name="KSO_WM_SLIDE_BACKGROUND_TYPE" val="general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SLIDE_CAN_ADD_NAVIGATION" val="1"/>
  <p:tag name="KSO_WM_SLIDE_SIZE" val="864*420"/>
  <p:tag name="KSO_WM_SLIDE_POSITION" val="48*48"/>
  <p:tag name="KSO_WM_CHIP_FILLPROP" val="[[{&quot;text_align&quot;:&quot;lt&quot;,&quot;text_direction&quot;:&quot;horizontal&quot;,&quot;support_big_font&quot;:false,&quot;fill_id&quot;:&quot;13764482d0b94c3797cd92679777cb6d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fill_id&quot;:&quot;0c7aeec11ac7457eb4d583c52a0ae3d5&quot;,&quot;fill_align&quot;:&quot;lm&quot;,&quot;chip_types&quot;:[&quot;diagram&quot;,&quot;pictext&quot;,&quot;picture&quot;,&quot;chart&quot;,&quot;table&quot;,&quot;video&quot;]},{&quot;text_align&quot;:&quot;lm&quot;,&quot;text_direction&quot;:&quot;horizontal&quot;,&quot;support_big_font&quot;:true,&quot;fill_id&quot;:&quot;95d2289085634f659fb9ea746d7af990&quot;,&quot;fill_align&quot;:&quot;lm&quot;,&quot;chip_types&quot;:[&quot;text&quot;,&quot;table&quot;]}]]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18:54&quot;,&quot;maxSize&quot;:{&quot;size1&quot;:26.7},&quot;minSize&quot;:{&quot;size1&quot;:17.8},&quot;normalSize&quot;:{&quot;size1&quot;:25.255555555555556},&quot;subLayout&quot;:[{&quot;id&quot;:&quot;2021-04-01T15:18:54&quot;,&quot;margin&quot;:{&quot;bottom&quot;:0,&quot;left&quot;:1.6929999589920044,&quot;right&quot;:1.6929999589920044,&quot;top&quot;:1.6929999589920044},&quot;type&quot;:0},{&quot;direction&quot;:1,&quot;id&quot;:&quot;2021-04-01T15:18:54&quot;,&quot;maxSize&quot;:{&quot;size1&quot;:61.19965151151022},&quot;minSize&quot;:{&quot;size1&quot;:49.999651511510216},&quot;normalSize&quot;:{&quot;size1&quot;:54.32465151151022},&quot;subLayout&quot;:[{&quot;id&quot;:&quot;2021-04-01T15:18:54&quot;,&quot;margin&quot;:{&quot;bottom&quot;:1.6929999589920044,&quot;left&quot;:1.6929999589920044,&quot;right&quot;:1.243999719619751,&quot;top&quot;:0.847000002861023},&quot;type&quot;:0},{&quot;id&quot;:&quot;2021-04-01T15:18:54&quot;,&quot;margin&quot;:{&quot;bottom&quot;:2.5399999618530273,&quot;left&quot;:0.02600000612437725,&quot;right&quot;:1.6929999589920044,&quot;top&quot;:0.847000002861023},&quot;type&quot;:0}],&quot;type&quot;:0}],&quot;type&quot;:0}"/>
  <p:tag name="KSO_WM_CHIP_XID" val="5f69641a553136823a5e617e"/>
  <p:tag name="FIXED_XID_TMP" val="5f5ee1ca4d6848d78f644aec"/>
  <p:tag name="KSO_WM_CHIP_DECFILLPROP" val="[]"/>
  <p:tag name="KSO_WM_CHIP_GROUPID" val="5f5ee1ca4d6848d78f644aec"/>
  <p:tag name="KSO_WM_SLIDE_SUPPORT_FEATURE_TYPE" val="3"/>
  <p:tag name="KSO_WM_TEMPLATE_ASSEMBLE_XID" val="60656ece4054ed1e2fb7fff9"/>
  <p:tag name="KSO_WM_TEMPLATE_ASSEMBLE_GROUPID" val="60656ece4054ed1e2fb7fff9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7195_1*i*1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7e87a9a3e40406481c111dfac461af8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1ec00d51da804f2f8d0a0b39bdadf0e0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34054ed1e2fb8155f"/>
  <p:tag name="KSO_WM_TEMPLATE_ASSEMBLE_GROUPID" val="606570734054ed1e2fb8155f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7195_1*i*2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95e2f48ab3c49699b64464da9d076b5"/>
  <p:tag name="KSO_WM_UNIT_DECORATE_INFO" val="{&quot;DecorateInfoH&quot;:{&quot;IsAbs&quot;:false},&quot;DecorateInfoW&quot;:{&quot;IsAbs&quot;:false},&quot;DecorateInfoX&quot;:{&quot;IsAbs&quot;:true,&quot;Pos&quot;:2},&quot;DecorateInfoY&quot;:{&quot;IsAbs&quot;:true,&quot;Pos&quot;:2},&quot;ReferentInfo&quot;:{&quot;Id&quot;:&quot;f28dfe0efef4446a985f2cedca905927&quot;,&quot;X&quot;:{&quot;Pos&quot;:2},&quot;Y&quot;:{&quot;Pos&quot;:2}},&quot;whChangeMode&quot;:1}"/>
  <p:tag name="KSO_WM_CHIP_GROUPID" val="5f5ee1ca4d6848d78f644aec"/>
  <p:tag name="KSO_WM_CHIP_XID" val="5f5ee1ca4d6848d78f644aec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34054ed1e2fb8155f"/>
  <p:tag name="KSO_WM_TEMPLATE_ASSEMBLE_GROUPID" val="606570734054ed1e2fb8155f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7195_1*i*3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28dfe0efef4446a985f2cedca905927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6f99c891c15f4d79909b1403674e1171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34054ed1e2fb8155f"/>
  <p:tag name="KSO_WM_TEMPLATE_ASSEMBLE_GROUPID" val="606570734054ed1e2fb8155f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17195_1*i*4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ec00d51da804f2f8d0a0b39bdadf0e0"/>
  <p:tag name="KSO_WM_UNIT_DECORATE_INFO" val="{&quot;DecorateInfoH&quot;:{&quot;IsAbs&quot;:false},&quot;DecorateInfoW&quot;:{&quot;IsAbs&quot;:false},&quot;DecorateInfoX&quot;:{&quot;IsAbs&quot;:true,&quot;Pos&quot;:1},&quot;DecorateInfoY&quot;:{&quot;IsAbs&quot;:true,&quot;Pos&quot;:1},&quot;ReferentInfo&quot;:{&quot;Id&quot;:&quot;1b6f58c11e3147619d6be6e88592b919&quot;,&quot;X&quot;:{&quot;Pos&quot;:1},&quot;Y&quot;:{&quot;Pos&quot;:1}},&quot;whChangeMode&quot;:1}"/>
  <p:tag name="KSO_WM_CHIP_GROUPID" val="5f5ee1ca4d6848d78f644aec"/>
  <p:tag name="KSO_WM_CHIP_XID" val="5f5ee1ca4d6848d78f644aec"/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286"/>
  <p:tag name="KSO_WM_TEMPLATE_ASSEMBLE_XID" val="606570734054ed1e2fb8155f"/>
  <p:tag name="KSO_WM_TEMPLATE_ASSEMBLE_GROUPID" val="606570734054ed1e2fb8155f"/>
</p:tagLst>
</file>

<file path=ppt/tags/tag45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7195_1*a*1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659ce57ee5a4e9f9804139732b3bec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t&quot;,&quot;fill_mode&quot;:&quot;full&quot;,&quot;sacle_strategy&quot;:&quot;smart&quot;}"/>
  <p:tag name="KSO_WM_ASSEMBLE_CHIP_INDEX" val="c5344d6846c8409e9c0afa8e8ee9c135"/>
  <p:tag name="KSO_WM_UNIT_TEXT_FILL_FORE_SCHEMECOLOR_INDEX_BRIGHTNESS" val="0"/>
  <p:tag name="KSO_WM_UNIT_TEXT_FILL_FORE_SCHEMECOLOR_INDEX" val="13"/>
  <p:tag name="KSO_WM_UNIT_TEXT_FILL_TYPE" val="1"/>
  <p:tag name="KSO_WM_TEMPLATE_ASSEMBLE_XID" val="606570734054ed1e2fb8155f"/>
  <p:tag name="KSO_WM_TEMPLATE_ASSEMBLE_GROUPID" val="606570734054ed1e2fb8155f"/>
</p:tagLst>
</file>

<file path=ppt/tags/tag459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7195_1*f*2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6f99c891c15f4d79909b1403674e117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c6d5f2a253be4ca780a41177b8c26c23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34054ed1e2fb8155f"/>
  <p:tag name="KSO_WM_TEMPLATE_ASSEMBLE_GROUPID" val="606570734054ed1e2fb8155f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  <p:tag name="KSO_WM_SLIDE_BK_DARK_LIGHT" val="1"/>
</p:tagLst>
</file>

<file path=ppt/tags/tag460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7195_1*f*1"/>
  <p:tag name="KSO_WM_TEMPLATE_CATEGORY" val="diagram"/>
  <p:tag name="KSO_WM_TEMPLATE_INDEX" val="2021719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44"/>
  <p:tag name="KSO_WM_UNIT_SHOW_EDIT_AREA_INDICATION" val="1"/>
  <p:tag name="KSO_WM_CHIP_GROUPID" val="5e6b05596848fb12bee65ac8"/>
  <p:tag name="KSO_WM_CHIP_XID" val="5e6b05596848fb12bee65aca"/>
  <p:tag name="KSO_WM_UNIT_DEC_AREA_ID" val="1b6f58c11e3147619d6be6e88592b9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3db2d7c201894a5eb16a7cbbdc679616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606570734054ed1e2fb8155f"/>
  <p:tag name="KSO_WM_TEMPLATE_ASSEMBLE_GROUPID" val="606570734054ed1e2fb8155f"/>
</p:tagLst>
</file>

<file path=ppt/tags/tag461.xml><?xml version="1.0" encoding="utf-8"?>
<p:tagLst xmlns:p="http://schemas.openxmlformats.org/presentationml/2006/main">
  <p:tag name="KSO_WM_UNIT_TYPE" val="j"/>
</p:tagLst>
</file>

<file path=ppt/tags/tag462.xml><?xml version="1.0" encoding="utf-8"?>
<p:tagLst xmlns:p="http://schemas.openxmlformats.org/presentationml/2006/main">
  <p:tag name="KSO_WM_SLIDE_ID" val="diagram20217195_1"/>
  <p:tag name="KSO_WM_TEMPLATE_SUBCATEGORY" val="21"/>
  <p:tag name="KSO_WM_SLIDE_TYPE" val="text"/>
  <p:tag name="KSO_WM_SLIDE_SUBTYPE" val="pureTxt"/>
  <p:tag name="KSO_WM_SLIDE_ITEM_CNT" val="0"/>
  <p:tag name="KSO_WM_SLIDE_INDEX" val="1"/>
  <p:tag name="KSO_WM_DIAGRAM_GROUP_CODE" val="l1-1"/>
  <p:tag name="KSO_WM_SLIDE_DIAGTYPE" val="l"/>
  <p:tag name="KSO_WM_TAG_VERSION" val="1.0"/>
  <p:tag name="KSO_WM_BEAUTIFY_FLAG" val="#wm#"/>
  <p:tag name="KSO_WM_TEMPLATE_CATEGORY" val="diagram"/>
  <p:tag name="KSO_WM_TEMPLATE_INDEX" val="20217195"/>
  <p:tag name="KSO_WM_SLIDE_LAYOUT" val="a_f"/>
  <p:tag name="KSO_WM_SLIDE_LAYOUT_CNT" val="1_2"/>
  <p:tag name="KSO_WM_TEMPLATE_MASTER_TYPE" val="0"/>
  <p:tag name="KSO_WM_TEMPLATE_COLOR_TYPE" val="1"/>
  <p:tag name="KSO_WM_SLIDE_BK_DARK_LIGHT" val="2"/>
  <p:tag name="KSO_WM_SLIDE_BACKGROUND_TYPE" val="general"/>
  <p:tag name="KSO_WM_SLIDE_SIZE" val="864*384"/>
  <p:tag name="KSO_WM_SLIDE_POSITION" val="48*7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7:45&quot;,&quot;maxSize&quot;:{&quot;size1&quot;:26.7},&quot;minSize&quot;:{&quot;size1&quot;:20},&quot;normalSize&quot;:{&quot;size1&quot;:26.7},&quot;subLayout&quot;:[{&quot;id&quot;:&quot;2021-04-01T16:17:45&quot;,&quot;margin&quot;:{&quot;bottom&quot;:0.02600000612437725,&quot;left&quot;:1.6929999589920044,&quot;right&quot;:1.6929999589920044,&quot;top&quot;:1.6929999589920044},&quot;type&quot;:0},{&quot;direction&quot;:1,&quot;id&quot;:&quot;2021-04-01T16:17:45&quot;,&quot;maxSize&quot;:{&quot;size1&quot;:62.5},&quot;minSize&quot;:{&quot;size1&quot;:30},&quot;normalSize&quot;:{&quot;size1&quot;:46.3},&quot;subLayout&quot;:[{&quot;id&quot;:&quot;2021-04-01T16:17:45&quot;,&quot;margin&quot;:{&quot;bottom&quot;:2.5399999618530273,&quot;left&quot;:2.9629998207092285,&quot;right&quot;:0.02600000612437725,&quot;top&quot;:2.0899999141693115},&quot;type&quot;:0},{&quot;id&quot;:&quot;2021-04-01T16:17:45&quot;,&quot;margin&quot;:{&quot;bottom&quot;:2.5399999618530273,&quot;left&quot;:2.9629998207092285,&quot;right&quot;:2.5399999618530273,&quot;top&quot;:2.117000102996826},&quot;type&quot;:0}]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ee1ca4d6848d78f644aec"/>
  <p:tag name="KSO_WM_CHIP_FILLPROP" val="[[{&quot;text_align&quot;:&quot;lt&quot;,&quot;text_direction&quot;:&quot;horizontal&quot;,&quot;support_big_font&quot;:false,&quot;picture_toward&quot;:0,&quot;picture_dockside&quot;:[],&quot;fill_id&quot;:&quot;fbc1d1c81b9c4bca8f09873cfc4ac6db&quot;,&quot;fill_align&quot;:&quot;lt&quot;,&quot;chip_types&quot;:[&quot;header&quot;]},{&quot;text_align&quot;:&quot;lm&quot;,&quot;text_direction&quot;:&quot;horizontal&quot;,&quot;support_big_font&quot;:false,&quot;picture_toward&quot;:0,&quot;picture_dockside&quot;:[],&quot;fill_id&quot;:&quot;2309cd69c72c4ec9add97218b8be879d&quot;,&quot;fill_align&quot;:&quot;cm&quot;,&quot;chip_types&quot;:[&quot;text&quot;,&quot;picture&quot;]},{&quot;text_align&quot;:&quot;lm&quot;,&quot;text_direction&quot;:&quot;horizontal&quot;,&quot;support_big_font&quot;:false,&quot;picture_toward&quot;:0,&quot;picture_dockside&quot;:[],&quot;fill_id&quot;:&quot;f9453295f896499082c4596d22b07337&quot;,&quot;fill_align&quot;:&quot;cm&quot;,&quot;chip_types&quot;:[&quot;text&quot;,&quot;picture&quot;]}]]"/>
  <p:tag name="KSO_WM_CHIP_DECFILLPROP" val="[]"/>
  <p:tag name="KSO_WM_CHIP_GROUPID" val="5f5ee1ca4d6848d78f644aec"/>
  <p:tag name="KSO_WM_SLIDE_SUPPORT_FEATURE_TYPE" val="0"/>
  <p:tag name="KSO_WM_TEMPLATE_ASSEMBLE_XID" val="606570734054ed1e2fb8155f"/>
  <p:tag name="KSO_WM_TEMPLATE_ASSEMBLE_GROUPID" val="606570734054ed1e2fb8155f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67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6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6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  <p:tag name="KSO_WM_SLIDE_BK_DARK_LIGHT" val="1"/>
</p:tagLst>
</file>

<file path=ppt/tags/tag47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71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47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06364_2*l_h_i*1_3_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06364_2*l_h_i*1_2_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06364_2*l_h_i*1_1_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  <p:tag name="KSO_WM_SLIDE_BK_DARK_LIGHT" val="1"/>
</p:tagLst>
</file>

<file path=ppt/tags/tag4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3"/>
  <p:tag name="KSO_WM_UNIT_ID" val="diagram20206364_2*l_h_i*1_3_3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481.xml><?xml version="1.0" encoding="utf-8"?>
<p:tagLst xmlns:p="http://schemas.openxmlformats.org/presentationml/2006/main">
  <p:tag name="KSO_WM_UNIT_SUBTYPE" val="a"/>
  <p:tag name="KSO_WM_UNIT_PRESET_TEXT" val="单击此处输入你需要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06364_2*l_h_f*1_1_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TEXT_FILL_FORE_SCHEMECOLOR_INDEX_BRIGHTNESS" val="0.35"/>
  <p:tag name="KSO_WM_UNIT_TEXT_FILL_FORE_SCHEMECOLOR_INDEX" val="13"/>
  <p:tag name="KSO_WM_UNIT_TEXT_FILL_TYPE" val="1"/>
  <p:tag name="KSO_WM_UNIT_USESOURCEFORMAT_APPLY" val="1"/>
</p:tagLst>
</file>

<file path=ppt/tags/tag482.xml><?xml version="1.0" encoding="utf-8"?>
<p:tagLst xmlns:p="http://schemas.openxmlformats.org/presentationml/2006/main">
  <p:tag name="KSO_WM_UNIT_SUBTYPE" val="a"/>
  <p:tag name="KSO_WM_UNIT_PRESET_TEXT" val="单击此处输入你需要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06364_2*l_h_f*1_2_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TEXT_FILL_FORE_SCHEMECOLOR_INDEX_BRIGHTNESS" val="0.35"/>
  <p:tag name="KSO_WM_UNIT_TEXT_FILL_FORE_SCHEMECOLOR_INDEX" val="13"/>
  <p:tag name="KSO_WM_UNIT_TEXT_FILL_TYPE" val="1"/>
  <p:tag name="KSO_WM_UNIT_USESOURCEFORMAT_APPLY" val="1"/>
</p:tagLst>
</file>

<file path=ppt/tags/tag483.xml><?xml version="1.0" encoding="utf-8"?>
<p:tagLst xmlns:p="http://schemas.openxmlformats.org/presentationml/2006/main">
  <p:tag name="KSO_WM_UNIT_SUBTYPE" val="a"/>
  <p:tag name="KSO_WM_UNIT_PRESET_TEXT" val="单击此处输入你需要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06364_2*l_h_f*1_3_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TEXT_FILL_FORE_SCHEMECOLOR_INDEX_BRIGHTNESS" val="0.35"/>
  <p:tag name="KSO_WM_UNIT_TEXT_FILL_FORE_SCHEMECOLOR_INDEX" val="13"/>
  <p:tag name="KSO_WM_UNIT_TEXT_FILL_TYPE" val="1"/>
  <p:tag name="KSO_WM_UNIT_USESOURCEFORMAT_APPLY" val="1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3"/>
  <p:tag name="KSO_WM_UNIT_ID" val="diagram20206364_2*l_h_i*1_2_3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9"/>
  <p:tag name="KSO_WM_UNIT_ID" val="diagram20206364_2*l_h_i*1_3_9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0"/>
  <p:tag name="KSO_WM_UNIT_ID" val="diagram20206364_2*l_h_i*1_3_10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1"/>
  <p:tag name="KSO_WM_UNIT_ID" val="diagram20206364_2*l_h_i*1_3_1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2"/>
  <p:tag name="KSO_WM_UNIT_ID" val="diagram20206364_2*l_h_i*1_3_12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3"/>
  <p:tag name="KSO_WM_UNIT_ID" val="diagram20206364_2*l_h_i*1_3_13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  <p:tag name="KSO_WM_SLIDE_BK_DARK_LIGHT" val="1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4"/>
  <p:tag name="KSO_WM_UNIT_ID" val="diagram20206364_2*l_h_i*1_3_14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06364_2*l_h_i*1_3_2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06364_2*l_h_i*1_3_4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5"/>
  <p:tag name="KSO_WM_UNIT_ID" val="diagram20206364_2*l_h_i*1_3_5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6"/>
  <p:tag name="KSO_WM_UNIT_ID" val="diagram20206364_2*l_h_i*1_3_6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7"/>
  <p:tag name="KSO_WM_UNIT_ID" val="diagram20206364_2*l_h_i*1_3_7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9"/>
  <p:tag name="KSO_WM_UNIT_ID" val="diagram20206364_2*l_h_i*1_2_9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0"/>
  <p:tag name="KSO_WM_UNIT_ID" val="diagram20206364_2*l_h_i*1_2_10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1"/>
  <p:tag name="KSO_WM_UNIT_ID" val="diagram20206364_2*l_h_i*1_2_1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2"/>
  <p:tag name="KSO_WM_UNIT_ID" val="diagram20206364_2*l_h_i*1_2_12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3"/>
  <p:tag name="KSO_WM_UNIT_ID" val="diagram20206364_2*l_h_i*1_2_13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4"/>
  <p:tag name="KSO_WM_UNIT_ID" val="diagram20206364_2*l_h_i*1_2_14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06364_2*l_h_i*1_2_2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06364_2*l_h_i*1_2_4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5"/>
  <p:tag name="KSO_WM_UNIT_ID" val="diagram20206364_2*l_h_i*1_2_5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6"/>
  <p:tag name="KSO_WM_UNIT_ID" val="diagram20206364_2*l_h_i*1_2_6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7"/>
  <p:tag name="KSO_WM_UNIT_ID" val="diagram20206364_2*l_h_i*1_2_7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3"/>
  <p:tag name="KSO_WM_UNIT_ID" val="diagram20206364_2*l_h_i*1_1_3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9"/>
  <p:tag name="KSO_WM_UNIT_ID" val="diagram20206364_2*l_h_i*1_1_9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0"/>
  <p:tag name="KSO_WM_UNIT_ID" val="diagram20206364_2*l_h_i*1_1_10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1"/>
  <p:tag name="KSO_WM_UNIT_ID" val="diagram20206364_2*l_h_i*1_1_11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2"/>
  <p:tag name="KSO_WM_UNIT_ID" val="diagram20206364_2*l_h_i*1_1_12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3"/>
  <p:tag name="KSO_WM_UNIT_ID" val="diagram20206364_2*l_h_i*1_1_13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4"/>
  <p:tag name="KSO_WM_UNIT_ID" val="diagram20206364_2*l_h_i*1_1_14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06364_2*l_h_i*1_1_2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06364_2*l_h_i*1_1_4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5"/>
  <p:tag name="KSO_WM_UNIT_ID" val="diagram20206364_2*l_h_i*1_1_5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6"/>
  <p:tag name="KSO_WM_UNIT_ID" val="diagram20206364_2*l_h_i*1_1_6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7"/>
  <p:tag name="KSO_WM_UNIT_ID" val="diagram20206364_2*l_h_i*1_1_7"/>
  <p:tag name="KSO_WM_TEMPLATE_CATEGORY" val="diagram"/>
  <p:tag name="KSO_WM_TEMPLATE_INDEX" val="20206364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19.xml><?xml version="1.0" encoding="utf-8"?>
<p:tagLst xmlns:p="http://schemas.openxmlformats.org/presentationml/2006/main">
  <p:tag name="KSO_WM_UNIT_PLACING_PICTURE_USER_VIEWPORT" val="{&quot;height&quot;:580,&quot;width&quot;:2585}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K_DARK_LIGHT" val=""/>
  <p:tag name="KSO_WM_SLIDE_BACKGROUND_TYPE" val="general"/>
  <p:tag name="KSO_WM_SLIDE_ITEM_CNT" val="3"/>
</p:tagLst>
</file>

<file path=ppt/tags/tag521.xml><?xml version="1.0" encoding="utf-8"?>
<p:tagLst xmlns:p="http://schemas.openxmlformats.org/presentationml/2006/main">
  <p:tag name="KSO_WM_UNIT_TEXT_FILL_FORE_SCHEMECOLOR_INDEX_BRIGHTNESS" val="0"/>
  <p:tag name="KSO_WM_UNIT_TEXT_FILL_FORE_SCHEMECOLOR_INDEX" val="8"/>
  <p:tag name="KSO_WM_UNIT_TEXT_FILL_TYPE" val="1"/>
</p:tagLst>
</file>

<file path=ppt/tags/tag52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26.xml><?xml version="1.0" encoding="utf-8"?>
<p:tagLst xmlns:p="http://schemas.openxmlformats.org/presentationml/2006/main">
  <p:tag name="KSO_WM_UNIT_LINE_FORE_SCHEMECOLOR_INDEX_BRIGHTNESS" val="-0.5"/>
  <p:tag name="KSO_WM_UNIT_LINE_FORE_SCHEMECOLOR_INDEX" val="16"/>
  <p:tag name="KSO_WM_UNIT_LINE_FILL_TYPE" val="2"/>
</p:tagLst>
</file>

<file path=ppt/tags/tag527.xml><?xml version="1.0" encoding="utf-8"?>
<p:tagLst xmlns:p="http://schemas.openxmlformats.org/presentationml/2006/main">
  <p:tag name="KSO_WM_UNIT_PLACING_PICTURE_USER_VIEWPORT" val="{&quot;height&quot;:580,&quot;width&quot;:2585}"/>
</p:tagLst>
</file>

<file path=ppt/tags/tag528.xml><?xml version="1.0" encoding="utf-8"?>
<p:tagLst xmlns:p="http://schemas.openxmlformats.org/presentationml/2006/main">
  <p:tag name="KSO_WM_UNIT_PLACING_PICTURE_USER_VIEWPORT" val="{&quot;height&quot;:4455,&quot;width&quot;:4373}"/>
</p:tagLst>
</file>

<file path=ppt/tags/tag529.xml><?xml version="1.0" encoding="utf-8"?>
<p:tagLst xmlns:p="http://schemas.openxmlformats.org/presentationml/2006/main">
  <p:tag name="KSO_WM_UNIT_PLACING_PICTURE_USER_VIEWPORT" val="{&quot;height&quot;:5669.2913818359375,&quot;width&quot;:4251.9683837890625}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530.xml><?xml version="1.0" encoding="utf-8"?>
<p:tagLst xmlns:p="http://schemas.openxmlformats.org/presentationml/2006/main">
  <p:tag name="KSO_WM_UNIT_PLACING_PICTURE_USER_VIEWPORT" val="{&quot;height&quot;:5669,&quot;width&quot;:4251.9683837890625}"/>
</p:tagLst>
</file>

<file path=ppt/tags/tag531.xml><?xml version="1.0" encoding="utf-8"?>
<p:tagLst xmlns:p="http://schemas.openxmlformats.org/presentationml/2006/main">
  <p:tag name="KSO_WM_UNIT_PLACING_PICTURE_USER_VIEWPORT" val="{&quot;height&quot;:5669.2913818359375,&quot;width&quot;:4251.9683837890625}"/>
</p:tagLst>
</file>

<file path=ppt/tags/tag53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3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3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38.xml><?xml version="1.0" encoding="utf-8"?>
<p:tagLst xmlns:p="http://schemas.openxmlformats.org/presentationml/2006/main">
  <p:tag name="KSO_WM_UNIT_DIAGRAM_MODELTYPE" val="stripeEnum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98873_3*l_h_f*1_1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39.xml><?xml version="1.0" encoding="utf-8"?>
<p:tagLst xmlns:p="http://schemas.openxmlformats.org/presentationml/2006/main">
  <p:tag name="KSO_WM_UNIT_DIAGRAM_MODELTYPE" val="stripeEnum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98873_3*l_h_f*1_2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540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98873_3*l_h_i*1_1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41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98873_3*l_h_i*1_2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42.xml><?xml version="1.0" encoding="utf-8"?>
<p:tagLst xmlns:p="http://schemas.openxmlformats.org/presentationml/2006/main">
  <p:tag name="KSO_WM_UNIT_DIAGRAM_MODELTYPE" val="stripeEnum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98873_3*l_h_f*1_3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43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98873_3*l_h_i*1_3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544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198873_3*l_h_i*1_1_2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45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198873_3*l_h_i*1_2_2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46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198873_3*l_h_i*1_3_1"/>
  <p:tag name="KSO_WM_TEMPLATE_CATEGORY" val="diagram"/>
  <p:tag name="KSO_WM_TEMPLATE_INDEX" val="20198873"/>
  <p:tag name="KSO_WM_UNIT_LAYERLEVEL" val="1_1_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47.xml><?xml version="1.0" encoding="utf-8"?>
<p:tagLst xmlns:p="http://schemas.openxmlformats.org/presentationml/2006/main">
  <p:tag name="KSO_WM_SLIDE_BK_DARK_LIGHT" val=""/>
  <p:tag name="KSO_WM_SLIDE_BACKGROUND_TYPE" val="general"/>
  <p:tag name="KSO_WM_SLIDE_ITEM_CNT" val="4"/>
</p:tagLst>
</file>

<file path=ppt/tags/tag548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SHADOW_SCHEMECOLOR_INDEX_BRIGHTNESS" val="0"/>
  <p:tag name="KSO_WM_UNIT_SHADOW_SCHEMECOLOR_INDEX" val="6"/>
  <p:tag name="KSO_WM_UNIT_TEXT_FILL_FORE_SCHEMECOLOR_INDEX_BRIGHTNESS" val="0"/>
  <p:tag name="KSO_WM_UNIT_TEXT_FILL_FORE_SCHEMECOLOR_INDEX" val="14"/>
  <p:tag name="KSO_WM_UNIT_TEX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5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52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SHADOW_SCHEMECOLOR_INDEX_BRIGHTNESS" val="0"/>
  <p:tag name="KSO_WM_UNIT_SHADOW_SCHEMECOLOR_INDEX" val="6"/>
  <p:tag name="KSO_WM_UNIT_TEXT_FILL_FORE_SCHEMECOLOR_INDEX_BRIGHTNESS" val="0"/>
  <p:tag name="KSO_WM_UNIT_TEXT_FILL_FORE_SCHEMECOLOR_INDEX" val="14"/>
  <p:tag name="KSO_WM_UNIT_TEXT_FILL_TYPE" val="1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54.xml><?xml version="1.0" encoding="utf-8"?>
<p:tagLst xmlns:p="http://schemas.openxmlformats.org/presentationml/2006/main">
  <p:tag name="KSO_WM_UNIT_LINE_FORE_SCHEMECOLOR_INDEX_BRIGHTNESS" val="-0.5"/>
  <p:tag name="KSO_WM_UNIT_LINE_FORE_SCHEMECOLOR_INDEX" val="16"/>
  <p:tag name="KSO_WM_UNIT_LINE_FILL_TYPE" val="2"/>
</p:tagLst>
</file>

<file path=ppt/tags/tag5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6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SHADOW_SCHEMECOLOR_INDEX_BRIGHTNESS" val="0"/>
  <p:tag name="KSO_WM_UNIT_SHADOW_SCHEMECOLOR_INDEX" val="6"/>
  <p:tag name="KSO_WM_UNIT_TEXT_FILL_FORE_SCHEMECOLOR_INDEX_BRIGHTNESS" val="0"/>
  <p:tag name="KSO_WM_UNIT_TEXT_FILL_FORE_SCHEMECOLOR_INDEX" val="14"/>
  <p:tag name="KSO_WM_UNIT_TEXT_FILL_TYPE" val="1"/>
</p:tagLst>
</file>

<file path=ppt/tags/tag55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5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55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56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56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6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6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6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UNIT_FILL_FORE_SCHEMECOLOR_INDEX_BRIGHTNESS" val="0"/>
  <p:tag name="KSO_WM_UNIT_FILL_FORE_SCHEMECOLOR_INDEX" val="6"/>
  <p:tag name="KSO_WM_UNIT_FILL_TYPE" val="1"/>
</p:tagLst>
</file>

<file path=ppt/tags/tag56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567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6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56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57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71.xml><?xml version="1.0" encoding="utf-8"?>
<p:tagLst xmlns:p="http://schemas.openxmlformats.org/presentationml/2006/main">
  <p:tag name="KSO_WM_UNIT_ISCONTENTSTITLE" val="0"/>
  <p:tag name="KSO_WM_UNIT_ISNUMDGMTITLE" val="0"/>
  <p:tag name="KSO_WM_UNIT_PRESET_TEXT" val="THANK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2204_20*a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66;96;2"/>
  <p:tag name="KSO_WM_UNIT_BLOCK" val="0"/>
  <p:tag name="KSO_WM_UNIT_DEC_AREA_ID" val="be86c9c87e0a4a73a3dd1cb53cbd88ee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UNIT_SMARTLAYOUT_COMPRESS_INFO" val="{&#10;    &quot;id&quot;: &quot;2022-03-30T17:44:15&quot;,&#10;    &quot;max&quot;: 56.649159555510266,&#10;    &quot;topChanged&quot;: 3.0517578011313167e-06&#10;}&#10;"/>
  <p:tag name="KSO_WM_UNIT_LAST_MAX_FONTSIZE" val="1660"/>
</p:tagLst>
</file>

<file path=ppt/tags/tag572.xml><?xml version="1.0" encoding="utf-8"?>
<p:tagLst xmlns:p="http://schemas.openxmlformats.org/presentationml/2006/main">
  <p:tag name="KSO_WM_UNIT_SUBTYPE" val="b"/>
  <p:tag name="KSO_WM_UNIT_PRESET_TEXT" val="演讲人姓名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2204_20*f*1"/>
  <p:tag name="KSO_WM_TEMPLATE_CATEGORY" val="custom"/>
  <p:tag name="KSO_WM_TEMPLATE_INDEX" val="20222204"/>
  <p:tag name="KSO_WM_UNIT_LAYERLEVEL" val="1"/>
  <p:tag name="KSO_WM_TAG_VERSION" val="1.0"/>
  <p:tag name="KSO_WM_BEAUTIFY_FLAG" val="#wm#"/>
  <p:tag name="KSO_WM_UNIT_DEFAULT_FONT" val="20;24;2"/>
  <p:tag name="KSO_WM_UNIT_BLOCK" val="0"/>
  <p:tag name="KSO_WM_UNIT_DEC_AREA_ID" val="d588cfd5dbd44dc3997d585dbf4bf9bc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c13a436f82d647fe8a5d4982b5e34466"/>
  <p:tag name="KSO_WM_UNIT_TEXT_FILL_FORE_SCHEMECOLOR_INDEX_BRIGHTNESS" val="0"/>
  <p:tag name="KSO_WM_UNIT_TEXT_FILL_FORE_SCHEMECOLOR_INDEX" val="5"/>
  <p:tag name="KSO_WM_UNIT_TEXT_FILL_TYPE" val="1"/>
  <p:tag name="KSO_WM_UNIT_SMARTLAYOUT_COMPRESS_INFO" val="{&#10;    &quot;id&quot;: &quot;2022-03-30T17:44:15&quot;,&#10;    &quot;max&quot;: 7.874015748399188e-05,&#10;    &quot;topChanged&quot;: 0&#10;}&#10;"/>
</p:tagLst>
</file>

<file path=ppt/tags/tag573.xml><?xml version="1.0" encoding="utf-8"?>
<p:tagLst xmlns:p="http://schemas.openxmlformats.org/presentationml/2006/main">
  <p:tag name="KSO_WM_BEAUTIFY_FLAG" val="#wm#"/>
  <p:tag name="KSO_WM_TEMPLATE_CATEGORY" val="custom"/>
  <p:tag name="KSO_WM_TEMPLATE_INDEX" val="20222204"/>
  <p:tag name="KSO_WM_SLIDE_ID" val="custom20222204_20"/>
  <p:tag name="KSO_WM_TEMPLATE_SUBCATEGORY" val="21"/>
  <p:tag name="KSO_WM_TEMPLATE_MASTER_TYPE" val="1"/>
  <p:tag name="KSO_WM_TEMPLATE_COLOR_TYPE" val="1"/>
  <p:tag name="KSO_WM_SLIDE_ITEM_CNT" val="0"/>
  <p:tag name="KSO_WM_SLIDE_INDEX" val="20"/>
  <p:tag name="KSO_WM_TAG_VERSION" val="1.0"/>
  <p:tag name="KSO_WM_SLIDE_LAYOUT" val="a_b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endPag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5dc37455bdf62aa293"/>
  <p:tag name="KSO_WM_CHIP_GROUPID" val="6130965dc37455bdf62aa292"/>
  <p:tag name="KSO_WM_SLIDE_LAYOUT_INFO" val="{&quot;id&quot;:&quot;2022-03-30T17:44:15&quot;,&quot;margin&quot;:{&quot;bottom&quot;:4.820743560791016,&quot;left&quot;:6.567111492156982,&quot;right&quot;:6.567111492156982,&quot;top&quot;:4.822472095489502},&quot;type&quot;:0}"/>
  <p:tag name="KSO_WM_SLIDE_BK_DARK_LIGHT" val="2"/>
  <p:tag name="KSO_WM_SLIDE_BACKGROUND_TYPE" val="general"/>
  <p:tag name="KSO_WM_SLIDE_SUPPORT_FEATURE_TYPE" val="0"/>
  <p:tag name="KSO_WM_SLIDE_TYPE" val="endPage"/>
  <p:tag name="KSO_WM_CHIP_COLORING" val="1"/>
  <p:tag name="KSO_WM_SLIDE_SUBTYPE" val="pureTxt"/>
  <p:tag name="KSO_WM_TEMPLATE_ASSEMBLE_XID" val="62442669108f36499ff01c25"/>
  <p:tag name="KSO_WM_TEMPLATE_ASSEMBLE_GROUPID" val="62398c3be1884268e2d1465e"/>
</p:tagLst>
</file>

<file path=ppt/tags/tag574.xml><?xml version="1.0" encoding="utf-8"?>
<p:tagLst xmlns:p="http://schemas.openxmlformats.org/presentationml/2006/main">
  <p:tag name="COMMONDATA" val="eyJoZGlkIjoiZjYwYjI2YTg4NTdjMjM5ZmVlM2MzNzA2ZDQ0M2M2NGYifQ==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1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1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1"/>
  <p:tag name="WM_BEAUTIFY_SHAPE_IDENTITY" val="{5eaa5e2b-6ad0-4978-81f6-c3ba4231a51d}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1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1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1"/>
</p:tagLst>
</file>

<file path=ppt/theme/theme1.xml><?xml version="1.0" encoding="utf-8"?>
<a:theme xmlns:a="http://schemas.openxmlformats.org/drawingml/2006/main" name="3_Office 主题​​">
  <a:themeElements>
    <a:clrScheme name="智能云">
      <a:dk1>
        <a:srgbClr val="000000"/>
      </a:dk1>
      <a:lt1>
        <a:srgbClr val="FFFFFF"/>
      </a:lt1>
      <a:dk2>
        <a:srgbClr val="0C1632"/>
      </a:dk2>
      <a:lt2>
        <a:srgbClr val="212F59"/>
      </a:lt2>
      <a:accent1>
        <a:srgbClr val="39E3EA"/>
      </a:accent1>
      <a:accent2>
        <a:srgbClr val="62E9C8"/>
      </a:accent2>
      <a:accent3>
        <a:srgbClr val="6FE9A6"/>
      </a:accent3>
      <a:accent4>
        <a:srgbClr val="7AEA87"/>
      </a:accent4>
      <a:accent5>
        <a:srgbClr val="88EC69"/>
      </a:accent5>
      <a:accent6>
        <a:srgbClr val="95EC4E"/>
      </a:accent6>
      <a:hlink>
        <a:srgbClr val="0563C1"/>
      </a:hlink>
      <a:folHlink>
        <a:srgbClr val="954D72"/>
      </a:folHlink>
    </a:clrScheme>
    <a:fontScheme name="商务风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67A1FF"/>
      </a:dk2>
      <a:lt2>
        <a:srgbClr val="0C32B4"/>
      </a:lt2>
      <a:accent1>
        <a:srgbClr val="42BDFB"/>
      </a:accent1>
      <a:accent2>
        <a:srgbClr val="4FCAFF"/>
      </a:accent2>
      <a:accent3>
        <a:srgbClr val="69DFFF"/>
      </a:accent3>
      <a:accent4>
        <a:srgbClr val="71E1FF"/>
      </a:accent4>
      <a:accent5>
        <a:srgbClr val="A99FFF"/>
      </a:accent5>
      <a:accent6>
        <a:srgbClr val="8F82FE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67A1FF"/>
      </a:dk2>
      <a:lt2>
        <a:srgbClr val="0C32B4"/>
      </a:lt2>
      <a:accent1>
        <a:srgbClr val="42BDFB"/>
      </a:accent1>
      <a:accent2>
        <a:srgbClr val="4FCAFF"/>
      </a:accent2>
      <a:accent3>
        <a:srgbClr val="69DFFF"/>
      </a:accent3>
      <a:accent4>
        <a:srgbClr val="71E1FF"/>
      </a:accent4>
      <a:accent5>
        <a:srgbClr val="A99FFF"/>
      </a:accent5>
      <a:accent6>
        <a:srgbClr val="8F82FE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2003</Words>
  <Application>WPS 演示</Application>
  <PresentationFormat>宽屏</PresentationFormat>
  <Paragraphs>173</Paragraphs>
  <Slides>19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汉仪旗黑-85S</vt:lpstr>
      <vt:lpstr>(使用中文字体)</vt:lpstr>
      <vt:lpstr>Segoe Print</vt:lpstr>
      <vt:lpstr>汉仪旗黑-50简</vt:lpstr>
      <vt:lpstr>黑体</vt:lpstr>
      <vt:lpstr>汉仪雅酷黑简</vt:lpstr>
      <vt:lpstr>汉仪粗黑 简</vt:lpstr>
      <vt:lpstr>YouSheBiaoTiHei</vt:lpstr>
      <vt:lpstr>OPPOSans-R</vt:lpstr>
      <vt:lpstr>Wingdings</vt:lpstr>
      <vt:lpstr>Segoe UI</vt:lpstr>
      <vt:lpstr>Calibri Light</vt:lpstr>
      <vt:lpstr>Arial Unicode MS</vt:lpstr>
      <vt:lpstr>Calibri</vt:lpstr>
      <vt:lpstr>Helvetica Neue Medium</vt:lpstr>
      <vt:lpstr>3_Office 主题​​</vt:lpstr>
      <vt:lpstr>1_Office 主题​​</vt:lpstr>
      <vt:lpstr>2_Office 主题​​</vt:lpstr>
      <vt:lpstr>优质服务案例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—Thank  you—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lpc</dc:creator>
  <cp:lastModifiedBy>Keep  real</cp:lastModifiedBy>
  <cp:revision>2078</cp:revision>
  <dcterms:created xsi:type="dcterms:W3CDTF">2018-07-04T08:51:00Z</dcterms:created>
  <dcterms:modified xsi:type="dcterms:W3CDTF">2022-08-29T10:08:29Z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2052-11.1.0.12313</vt:lpwstr>
  </property>
  <property fmtid="{D5CDD505-2E9C-101B-9397-08002B2CF9AE}" pid="3" name="ICV">
    <vt:lpwstr>CA45C94694DD44DEBBC0D97322A398DB</vt:lpwstr>
  </property>
</Properties>
</file>